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</p:sldMasterIdLst>
  <p:notesMasterIdLst>
    <p:notesMasterId r:id="rId25"/>
  </p:notesMasterIdLst>
  <p:sldIdLst>
    <p:sldId id="258" r:id="rId6"/>
    <p:sldId id="259" r:id="rId7"/>
    <p:sldId id="260" r:id="rId8"/>
    <p:sldId id="309" r:id="rId9"/>
    <p:sldId id="304" r:id="rId10"/>
    <p:sldId id="311" r:id="rId11"/>
    <p:sldId id="312" r:id="rId12"/>
    <p:sldId id="313" r:id="rId13"/>
    <p:sldId id="262" r:id="rId14"/>
    <p:sldId id="268" r:id="rId15"/>
    <p:sldId id="306" r:id="rId16"/>
    <p:sldId id="310" r:id="rId17"/>
    <p:sldId id="266" r:id="rId18"/>
    <p:sldId id="305" r:id="rId19"/>
    <p:sldId id="307" r:id="rId20"/>
    <p:sldId id="263" r:id="rId21"/>
    <p:sldId id="314" r:id="rId22"/>
    <p:sldId id="315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BC54B-7D9C-462B-944A-B3720FC1CC3C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F755554-BC8B-4415-A1F3-7865EABD0D53}">
      <dgm:prSet/>
      <dgm:spPr/>
      <dgm:t>
        <a:bodyPr/>
        <a:lstStyle/>
        <a:p>
          <a:r>
            <a:rPr lang="en-US"/>
            <a:t>Needs a strategic approach</a:t>
          </a:r>
        </a:p>
      </dgm:t>
    </dgm:pt>
    <dgm:pt modelId="{F35C5D13-5223-4E72-9813-7660C37AA7CE}" type="parTrans" cxnId="{9D305F39-F665-4CCE-BC1F-72D97B76B591}">
      <dgm:prSet/>
      <dgm:spPr/>
      <dgm:t>
        <a:bodyPr/>
        <a:lstStyle/>
        <a:p>
          <a:endParaRPr lang="en-US"/>
        </a:p>
      </dgm:t>
    </dgm:pt>
    <dgm:pt modelId="{3E222605-B9CA-4D80-AAD0-91523F6BBB84}" type="sibTrans" cxnId="{9D305F39-F665-4CCE-BC1F-72D97B76B591}">
      <dgm:prSet/>
      <dgm:spPr/>
      <dgm:t>
        <a:bodyPr/>
        <a:lstStyle/>
        <a:p>
          <a:endParaRPr lang="en-US"/>
        </a:p>
      </dgm:t>
    </dgm:pt>
    <dgm:pt modelId="{2B153594-ABAD-4831-B793-836D6B703B60}">
      <dgm:prSet/>
      <dgm:spPr/>
      <dgm:t>
        <a:bodyPr/>
        <a:lstStyle/>
        <a:p>
          <a:r>
            <a:rPr lang="en-US"/>
            <a:t>Families need to know they belong</a:t>
          </a:r>
        </a:p>
      </dgm:t>
    </dgm:pt>
    <dgm:pt modelId="{1561C7D9-9689-4503-8AC2-5CCEB4787856}" type="parTrans" cxnId="{99BB6DBE-8E33-4412-878E-131A3744CC78}">
      <dgm:prSet/>
      <dgm:spPr/>
      <dgm:t>
        <a:bodyPr/>
        <a:lstStyle/>
        <a:p>
          <a:endParaRPr lang="en-US"/>
        </a:p>
      </dgm:t>
    </dgm:pt>
    <dgm:pt modelId="{4DECF1B3-8A62-40C2-93A6-7EF13D4899E0}" type="sibTrans" cxnId="{99BB6DBE-8E33-4412-878E-131A3744CC78}">
      <dgm:prSet/>
      <dgm:spPr/>
      <dgm:t>
        <a:bodyPr/>
        <a:lstStyle/>
        <a:p>
          <a:endParaRPr lang="en-US"/>
        </a:p>
      </dgm:t>
    </dgm:pt>
    <dgm:pt modelId="{9F01864F-7806-4E71-BF5C-99017ED5851D}">
      <dgm:prSet/>
      <dgm:spPr/>
      <dgm:t>
        <a:bodyPr/>
        <a:lstStyle/>
        <a:p>
          <a:r>
            <a:rPr lang="en-US"/>
            <a:t>Harmony Day</a:t>
          </a:r>
        </a:p>
      </dgm:t>
    </dgm:pt>
    <dgm:pt modelId="{64A964A8-1B32-4F75-B178-1C0FCBAD9618}" type="parTrans" cxnId="{EAD792B8-2FD9-4FEB-8EEF-C90C8B9D1237}">
      <dgm:prSet/>
      <dgm:spPr/>
      <dgm:t>
        <a:bodyPr/>
        <a:lstStyle/>
        <a:p>
          <a:endParaRPr lang="en-US"/>
        </a:p>
      </dgm:t>
    </dgm:pt>
    <dgm:pt modelId="{2C9B1F81-2BB3-4D7E-A52A-C828943B65F8}" type="sibTrans" cxnId="{EAD792B8-2FD9-4FEB-8EEF-C90C8B9D1237}">
      <dgm:prSet/>
      <dgm:spPr/>
      <dgm:t>
        <a:bodyPr/>
        <a:lstStyle/>
        <a:p>
          <a:endParaRPr lang="en-US"/>
        </a:p>
      </dgm:t>
    </dgm:pt>
    <dgm:pt modelId="{E07D9FB1-1762-48D1-B9A7-723DE6135A84}">
      <dgm:prSet/>
      <dgm:spPr/>
      <dgm:t>
        <a:bodyPr/>
        <a:lstStyle/>
        <a:p>
          <a:r>
            <a:rPr lang="en-US"/>
            <a:t>Grandparents’ Day</a:t>
          </a:r>
        </a:p>
      </dgm:t>
    </dgm:pt>
    <dgm:pt modelId="{585AFA66-5D93-4E4E-902C-4D46FDBA306F}" type="parTrans" cxnId="{25F5DD99-8591-4E8F-8D9F-4F9AD6268D48}">
      <dgm:prSet/>
      <dgm:spPr/>
      <dgm:t>
        <a:bodyPr/>
        <a:lstStyle/>
        <a:p>
          <a:endParaRPr lang="en-US"/>
        </a:p>
      </dgm:t>
    </dgm:pt>
    <dgm:pt modelId="{3AF7DF6D-B6F1-408D-96C0-9EB16544B6A6}" type="sibTrans" cxnId="{25F5DD99-8591-4E8F-8D9F-4F9AD6268D48}">
      <dgm:prSet/>
      <dgm:spPr/>
      <dgm:t>
        <a:bodyPr/>
        <a:lstStyle/>
        <a:p>
          <a:endParaRPr lang="en-US"/>
        </a:p>
      </dgm:t>
    </dgm:pt>
    <dgm:pt modelId="{99F09881-DA64-4321-BBCA-1F40A85BB4DE}">
      <dgm:prSet/>
      <dgm:spPr/>
      <dgm:t>
        <a:bodyPr/>
        <a:lstStyle/>
        <a:p>
          <a:r>
            <a:rPr lang="en-US"/>
            <a:t>Tone of tours</a:t>
          </a:r>
        </a:p>
      </dgm:t>
    </dgm:pt>
    <dgm:pt modelId="{823C4301-A992-4737-B268-3C427628098C}" type="parTrans" cxnId="{99F6C0F8-5046-4D33-AB5B-CD727E984F13}">
      <dgm:prSet/>
      <dgm:spPr/>
      <dgm:t>
        <a:bodyPr/>
        <a:lstStyle/>
        <a:p>
          <a:endParaRPr lang="en-US"/>
        </a:p>
      </dgm:t>
    </dgm:pt>
    <dgm:pt modelId="{47230442-0E23-46EE-A488-5969A5E0462E}" type="sibTrans" cxnId="{99F6C0F8-5046-4D33-AB5B-CD727E984F13}">
      <dgm:prSet/>
      <dgm:spPr/>
      <dgm:t>
        <a:bodyPr/>
        <a:lstStyle/>
        <a:p>
          <a:endParaRPr lang="en-US"/>
        </a:p>
      </dgm:t>
    </dgm:pt>
    <dgm:pt modelId="{83D87195-74CC-43DF-A75E-C9D45DF1B0E0}">
      <dgm:prSet/>
      <dgm:spPr/>
      <dgm:t>
        <a:bodyPr/>
        <a:lstStyle/>
        <a:p>
          <a:r>
            <a:rPr lang="en-US"/>
            <a:t>Inviting families into class</a:t>
          </a:r>
        </a:p>
      </dgm:t>
    </dgm:pt>
    <dgm:pt modelId="{06BA5807-FC0C-4079-AC68-B23E9B554999}" type="parTrans" cxnId="{2EF9AFFA-8C0B-4111-9994-01C98ED18790}">
      <dgm:prSet/>
      <dgm:spPr/>
      <dgm:t>
        <a:bodyPr/>
        <a:lstStyle/>
        <a:p>
          <a:endParaRPr lang="en-US"/>
        </a:p>
      </dgm:t>
    </dgm:pt>
    <dgm:pt modelId="{AB3CDDD6-55B4-4984-A12B-986F7B022BA6}" type="sibTrans" cxnId="{2EF9AFFA-8C0B-4111-9994-01C98ED18790}">
      <dgm:prSet/>
      <dgm:spPr/>
      <dgm:t>
        <a:bodyPr/>
        <a:lstStyle/>
        <a:p>
          <a:endParaRPr lang="en-US"/>
        </a:p>
      </dgm:t>
    </dgm:pt>
    <dgm:pt modelId="{9CE885E4-C878-412B-9009-2407611FC86C}">
      <dgm:prSet/>
      <dgm:spPr/>
      <dgm:t>
        <a:bodyPr/>
        <a:lstStyle/>
        <a:p>
          <a:r>
            <a:rPr lang="en-US"/>
            <a:t>Links e.g. with Temples – visits / invites to staff meetings</a:t>
          </a:r>
        </a:p>
      </dgm:t>
    </dgm:pt>
    <dgm:pt modelId="{CA18741C-AB8A-438B-8594-7792658BD7A0}" type="parTrans" cxnId="{48B2FC05-A8EF-415B-AC65-A03E88D606A7}">
      <dgm:prSet/>
      <dgm:spPr/>
      <dgm:t>
        <a:bodyPr/>
        <a:lstStyle/>
        <a:p>
          <a:endParaRPr lang="en-US"/>
        </a:p>
      </dgm:t>
    </dgm:pt>
    <dgm:pt modelId="{D9077D8B-2A21-4262-B280-454248BE79F5}" type="sibTrans" cxnId="{48B2FC05-A8EF-415B-AC65-A03E88D606A7}">
      <dgm:prSet/>
      <dgm:spPr/>
      <dgm:t>
        <a:bodyPr/>
        <a:lstStyle/>
        <a:p>
          <a:endParaRPr lang="en-US"/>
        </a:p>
      </dgm:t>
    </dgm:pt>
    <dgm:pt modelId="{2D7DDF42-A896-45A0-A45C-8D629FE0D9F2}">
      <dgm:prSet/>
      <dgm:spPr/>
      <dgm:t>
        <a:bodyPr/>
        <a:lstStyle/>
        <a:p>
          <a:r>
            <a:rPr lang="en-US"/>
            <a:t>Cultural considerations</a:t>
          </a:r>
        </a:p>
      </dgm:t>
    </dgm:pt>
    <dgm:pt modelId="{CEED318B-11A9-4192-B81F-92DC4E9C846F}" type="parTrans" cxnId="{18ABFB12-9D8E-438A-8E41-67A6E86BBFC7}">
      <dgm:prSet/>
      <dgm:spPr/>
      <dgm:t>
        <a:bodyPr/>
        <a:lstStyle/>
        <a:p>
          <a:endParaRPr lang="en-US"/>
        </a:p>
      </dgm:t>
    </dgm:pt>
    <dgm:pt modelId="{72EE9426-40B4-4739-BEDB-9A4C5D490765}" type="sibTrans" cxnId="{18ABFB12-9D8E-438A-8E41-67A6E86BBFC7}">
      <dgm:prSet/>
      <dgm:spPr/>
      <dgm:t>
        <a:bodyPr/>
        <a:lstStyle/>
        <a:p>
          <a:endParaRPr lang="en-US"/>
        </a:p>
      </dgm:t>
    </dgm:pt>
    <dgm:pt modelId="{62906CCD-8F9B-4A26-907E-439C40B18625}" type="pres">
      <dgm:prSet presAssocID="{140BC54B-7D9C-462B-944A-B3720FC1CC3C}" presName="matrix" presStyleCnt="0">
        <dgm:presLayoutVars>
          <dgm:chMax val="1"/>
          <dgm:dir/>
          <dgm:resizeHandles val="exact"/>
        </dgm:presLayoutVars>
      </dgm:prSet>
      <dgm:spPr/>
    </dgm:pt>
    <dgm:pt modelId="{0645F552-B329-4361-AEF5-83AA0CE67CC5}" type="pres">
      <dgm:prSet presAssocID="{140BC54B-7D9C-462B-944A-B3720FC1CC3C}" presName="diamond" presStyleLbl="bgShp" presStyleIdx="0" presStyleCnt="1"/>
      <dgm:spPr/>
    </dgm:pt>
    <dgm:pt modelId="{9834480B-5CDA-4C2D-90E2-3D9EF8DA3165}" type="pres">
      <dgm:prSet presAssocID="{140BC54B-7D9C-462B-944A-B3720FC1CC3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15DDD4-9E62-4081-BF76-BC1D681B1494}" type="pres">
      <dgm:prSet presAssocID="{140BC54B-7D9C-462B-944A-B3720FC1CC3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4AB48CD-EA55-4A18-B04A-2909245E0076}" type="pres">
      <dgm:prSet presAssocID="{140BC54B-7D9C-462B-944A-B3720FC1CC3C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1ACE1AF-279E-412B-A7E4-FAAE3D3E0B7C}" type="pres">
      <dgm:prSet presAssocID="{140BC54B-7D9C-462B-944A-B3720FC1CC3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8B2FC05-A8EF-415B-AC65-A03E88D606A7}" srcId="{140BC54B-7D9C-462B-944A-B3720FC1CC3C}" destId="{9CE885E4-C878-412B-9009-2407611FC86C}" srcOrd="2" destOrd="0" parTransId="{CA18741C-AB8A-438B-8594-7792658BD7A0}" sibTransId="{D9077D8B-2A21-4262-B280-454248BE79F5}"/>
    <dgm:cxn modelId="{18ABFB12-9D8E-438A-8E41-67A6E86BBFC7}" srcId="{140BC54B-7D9C-462B-944A-B3720FC1CC3C}" destId="{2D7DDF42-A896-45A0-A45C-8D629FE0D9F2}" srcOrd="3" destOrd="0" parTransId="{CEED318B-11A9-4192-B81F-92DC4E9C846F}" sibTransId="{72EE9426-40B4-4739-BEDB-9A4C5D490765}"/>
    <dgm:cxn modelId="{2A321026-3FAB-4135-9785-33CC33E200B0}" type="presOf" srcId="{2B153594-ABAD-4831-B793-836D6B703B60}" destId="{FA15DDD4-9E62-4081-BF76-BC1D681B1494}" srcOrd="0" destOrd="0" presId="urn:microsoft.com/office/officeart/2005/8/layout/matrix3"/>
    <dgm:cxn modelId="{96CBD431-28B7-4728-9149-9CE660D8E2E5}" type="presOf" srcId="{83D87195-74CC-43DF-A75E-C9D45DF1B0E0}" destId="{FA15DDD4-9E62-4081-BF76-BC1D681B1494}" srcOrd="0" destOrd="4" presId="urn:microsoft.com/office/officeart/2005/8/layout/matrix3"/>
    <dgm:cxn modelId="{9D0D7E34-51B4-47CB-B045-B98BF30D4B56}" type="presOf" srcId="{E07D9FB1-1762-48D1-B9A7-723DE6135A84}" destId="{FA15DDD4-9E62-4081-BF76-BC1D681B1494}" srcOrd="0" destOrd="2" presId="urn:microsoft.com/office/officeart/2005/8/layout/matrix3"/>
    <dgm:cxn modelId="{9D305F39-F665-4CCE-BC1F-72D97B76B591}" srcId="{140BC54B-7D9C-462B-944A-B3720FC1CC3C}" destId="{7F755554-BC8B-4415-A1F3-7865EABD0D53}" srcOrd="0" destOrd="0" parTransId="{F35C5D13-5223-4E72-9813-7660C37AA7CE}" sibTransId="{3E222605-B9CA-4D80-AAD0-91523F6BBB84}"/>
    <dgm:cxn modelId="{D9717948-3439-4A7D-B77D-F749F0488D5B}" type="presOf" srcId="{2D7DDF42-A896-45A0-A45C-8D629FE0D9F2}" destId="{E1ACE1AF-279E-412B-A7E4-FAAE3D3E0B7C}" srcOrd="0" destOrd="0" presId="urn:microsoft.com/office/officeart/2005/8/layout/matrix3"/>
    <dgm:cxn modelId="{25F5DD99-8591-4E8F-8D9F-4F9AD6268D48}" srcId="{2B153594-ABAD-4831-B793-836D6B703B60}" destId="{E07D9FB1-1762-48D1-B9A7-723DE6135A84}" srcOrd="1" destOrd="0" parTransId="{585AFA66-5D93-4E4E-902C-4D46FDBA306F}" sibTransId="{3AF7DF6D-B6F1-408D-96C0-9EB16544B6A6}"/>
    <dgm:cxn modelId="{E0A0969C-343E-4A36-B88A-32C65290076A}" type="presOf" srcId="{140BC54B-7D9C-462B-944A-B3720FC1CC3C}" destId="{62906CCD-8F9B-4A26-907E-439C40B18625}" srcOrd="0" destOrd="0" presId="urn:microsoft.com/office/officeart/2005/8/layout/matrix3"/>
    <dgm:cxn modelId="{EAD792B8-2FD9-4FEB-8EEF-C90C8B9D1237}" srcId="{2B153594-ABAD-4831-B793-836D6B703B60}" destId="{9F01864F-7806-4E71-BF5C-99017ED5851D}" srcOrd="0" destOrd="0" parTransId="{64A964A8-1B32-4F75-B178-1C0FCBAD9618}" sibTransId="{2C9B1F81-2BB3-4D7E-A52A-C828943B65F8}"/>
    <dgm:cxn modelId="{99BB6DBE-8E33-4412-878E-131A3744CC78}" srcId="{140BC54B-7D9C-462B-944A-B3720FC1CC3C}" destId="{2B153594-ABAD-4831-B793-836D6B703B60}" srcOrd="1" destOrd="0" parTransId="{1561C7D9-9689-4503-8AC2-5CCEB4787856}" sibTransId="{4DECF1B3-8A62-40C2-93A6-7EF13D4899E0}"/>
    <dgm:cxn modelId="{6C8C21C4-E813-4C65-A1A0-B00B921C96F8}" type="presOf" srcId="{9CE885E4-C878-412B-9009-2407611FC86C}" destId="{94AB48CD-EA55-4A18-B04A-2909245E0076}" srcOrd="0" destOrd="0" presId="urn:microsoft.com/office/officeart/2005/8/layout/matrix3"/>
    <dgm:cxn modelId="{FF4498C9-462D-4288-8967-7040AF242710}" type="presOf" srcId="{9F01864F-7806-4E71-BF5C-99017ED5851D}" destId="{FA15DDD4-9E62-4081-BF76-BC1D681B1494}" srcOrd="0" destOrd="1" presId="urn:microsoft.com/office/officeart/2005/8/layout/matrix3"/>
    <dgm:cxn modelId="{FF7205F1-5E6A-4AAF-83A0-F51D6A1A08A7}" type="presOf" srcId="{99F09881-DA64-4321-BBCA-1F40A85BB4DE}" destId="{FA15DDD4-9E62-4081-BF76-BC1D681B1494}" srcOrd="0" destOrd="3" presId="urn:microsoft.com/office/officeart/2005/8/layout/matrix3"/>
    <dgm:cxn modelId="{7EE43DF1-45E0-4E8D-A28A-E6FA8FD52521}" type="presOf" srcId="{7F755554-BC8B-4415-A1F3-7865EABD0D53}" destId="{9834480B-5CDA-4C2D-90E2-3D9EF8DA3165}" srcOrd="0" destOrd="0" presId="urn:microsoft.com/office/officeart/2005/8/layout/matrix3"/>
    <dgm:cxn modelId="{99F6C0F8-5046-4D33-AB5B-CD727E984F13}" srcId="{2B153594-ABAD-4831-B793-836D6B703B60}" destId="{99F09881-DA64-4321-BBCA-1F40A85BB4DE}" srcOrd="2" destOrd="0" parTransId="{823C4301-A992-4737-B268-3C427628098C}" sibTransId="{47230442-0E23-46EE-A488-5969A5E0462E}"/>
    <dgm:cxn modelId="{2EF9AFFA-8C0B-4111-9994-01C98ED18790}" srcId="{2B153594-ABAD-4831-B793-836D6B703B60}" destId="{83D87195-74CC-43DF-A75E-C9D45DF1B0E0}" srcOrd="3" destOrd="0" parTransId="{06BA5807-FC0C-4079-AC68-B23E9B554999}" sibTransId="{AB3CDDD6-55B4-4984-A12B-986F7B022BA6}"/>
    <dgm:cxn modelId="{75B86E64-1D71-43F2-8904-F28128E9B1AE}" type="presParOf" srcId="{62906CCD-8F9B-4A26-907E-439C40B18625}" destId="{0645F552-B329-4361-AEF5-83AA0CE67CC5}" srcOrd="0" destOrd="0" presId="urn:microsoft.com/office/officeart/2005/8/layout/matrix3"/>
    <dgm:cxn modelId="{13AAE686-03D8-4E7E-8590-449420F2E7E7}" type="presParOf" srcId="{62906CCD-8F9B-4A26-907E-439C40B18625}" destId="{9834480B-5CDA-4C2D-90E2-3D9EF8DA3165}" srcOrd="1" destOrd="0" presId="urn:microsoft.com/office/officeart/2005/8/layout/matrix3"/>
    <dgm:cxn modelId="{369A8D37-0DA7-42BD-A19E-C35AB28CE06A}" type="presParOf" srcId="{62906CCD-8F9B-4A26-907E-439C40B18625}" destId="{FA15DDD4-9E62-4081-BF76-BC1D681B1494}" srcOrd="2" destOrd="0" presId="urn:microsoft.com/office/officeart/2005/8/layout/matrix3"/>
    <dgm:cxn modelId="{1E969C58-C36A-4390-A0F1-9E9754860F1C}" type="presParOf" srcId="{62906CCD-8F9B-4A26-907E-439C40B18625}" destId="{94AB48CD-EA55-4A18-B04A-2909245E0076}" srcOrd="3" destOrd="0" presId="urn:microsoft.com/office/officeart/2005/8/layout/matrix3"/>
    <dgm:cxn modelId="{4EA3EBF6-25F6-46B8-8228-F886A949177D}" type="presParOf" srcId="{62906CCD-8F9B-4A26-907E-439C40B18625}" destId="{E1ACE1AF-279E-412B-A7E4-FAAE3D3E0B7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9BA030-E2CC-43AA-9523-BA94BF219D4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3180E4D-53B2-41AF-BC34-98DD91E9C563}">
      <dgm:prSet/>
      <dgm:spPr/>
      <dgm:t>
        <a:bodyPr/>
        <a:lstStyle/>
        <a:p>
          <a:r>
            <a:rPr lang="en-AU"/>
            <a:t>EAL/D students are those whose first language is a language or dialect other than English and who require additional support to assist them to develop proficiency in English.   </a:t>
          </a:r>
          <a:endParaRPr lang="en-US"/>
        </a:p>
      </dgm:t>
    </dgm:pt>
    <dgm:pt modelId="{2B5429EE-4D66-4285-AC3E-241A590ED592}" type="parTrans" cxnId="{74415DF1-FB15-4266-963C-C9115C5FDF6E}">
      <dgm:prSet/>
      <dgm:spPr/>
      <dgm:t>
        <a:bodyPr/>
        <a:lstStyle/>
        <a:p>
          <a:endParaRPr lang="en-US"/>
        </a:p>
      </dgm:t>
    </dgm:pt>
    <dgm:pt modelId="{82A2683D-D8BD-48CF-B103-94ABB8B84743}" type="sibTrans" cxnId="{74415DF1-FB15-4266-963C-C9115C5FDF6E}">
      <dgm:prSet/>
      <dgm:spPr/>
      <dgm:t>
        <a:bodyPr/>
        <a:lstStyle/>
        <a:p>
          <a:endParaRPr lang="en-US"/>
        </a:p>
      </dgm:t>
    </dgm:pt>
    <dgm:pt modelId="{F5F5DE49-E0E6-462D-A8EE-A6D5320BA9E8}">
      <dgm:prSet/>
      <dgm:spPr/>
      <dgm:t>
        <a:bodyPr/>
        <a:lstStyle/>
        <a:p>
          <a:r>
            <a:rPr lang="en-AU"/>
            <a:t>EAL/D students come from diverse, multilingual backgrounds and may include: overseas and Australian‐born students whose first language is a language other than English </a:t>
          </a:r>
          <a:endParaRPr lang="en-US"/>
        </a:p>
      </dgm:t>
    </dgm:pt>
    <dgm:pt modelId="{6CF115B4-7F0D-44D1-8A8A-FFA3ACC91047}" type="parTrans" cxnId="{B815932A-BBCA-450F-907E-39276CFB217A}">
      <dgm:prSet/>
      <dgm:spPr/>
      <dgm:t>
        <a:bodyPr/>
        <a:lstStyle/>
        <a:p>
          <a:endParaRPr lang="en-US"/>
        </a:p>
      </dgm:t>
    </dgm:pt>
    <dgm:pt modelId="{3A9892F2-F32F-4D4A-90B6-93F399ACE9D9}" type="sibTrans" cxnId="{B815932A-BBCA-450F-907E-39276CFB217A}">
      <dgm:prSet/>
      <dgm:spPr/>
      <dgm:t>
        <a:bodyPr/>
        <a:lstStyle/>
        <a:p>
          <a:endParaRPr lang="en-US"/>
        </a:p>
      </dgm:t>
    </dgm:pt>
    <dgm:pt modelId="{EC295FDF-9790-4702-8CDC-E2BDD4DF4667}">
      <dgm:prSet/>
      <dgm:spPr/>
      <dgm:t>
        <a:bodyPr/>
        <a:lstStyle/>
        <a:p>
          <a:r>
            <a:rPr lang="en-AU"/>
            <a:t>Aboriginal and Torres Strait Islander students whose first language is an Indigenous language, including traditional languages, creoles and related varieties, or Aboriginal English.   </a:t>
          </a:r>
          <a:endParaRPr lang="en-US"/>
        </a:p>
      </dgm:t>
    </dgm:pt>
    <dgm:pt modelId="{7CA3663F-D99D-4293-89A4-12B57B1B3597}" type="parTrans" cxnId="{A10C47D4-C221-44C5-8616-7F891F83280D}">
      <dgm:prSet/>
      <dgm:spPr/>
      <dgm:t>
        <a:bodyPr/>
        <a:lstStyle/>
        <a:p>
          <a:endParaRPr lang="en-US"/>
        </a:p>
      </dgm:t>
    </dgm:pt>
    <dgm:pt modelId="{995B7200-175E-4BA3-996F-22CA911A4D44}" type="sibTrans" cxnId="{A10C47D4-C221-44C5-8616-7F891F83280D}">
      <dgm:prSet/>
      <dgm:spPr/>
      <dgm:t>
        <a:bodyPr/>
        <a:lstStyle/>
        <a:p>
          <a:endParaRPr lang="en-US"/>
        </a:p>
      </dgm:t>
    </dgm:pt>
    <dgm:pt modelId="{99DB2C4D-75DD-46B0-802D-6BDB9CD49305}" type="pres">
      <dgm:prSet presAssocID="{7A9BA030-E2CC-43AA-9523-BA94BF219D42}" presName="vert0" presStyleCnt="0">
        <dgm:presLayoutVars>
          <dgm:dir/>
          <dgm:animOne val="branch"/>
          <dgm:animLvl val="lvl"/>
        </dgm:presLayoutVars>
      </dgm:prSet>
      <dgm:spPr/>
    </dgm:pt>
    <dgm:pt modelId="{28BF9310-234D-4F08-9EB0-EB1C4A38E5A7}" type="pres">
      <dgm:prSet presAssocID="{33180E4D-53B2-41AF-BC34-98DD91E9C563}" presName="thickLine" presStyleLbl="alignNode1" presStyleIdx="0" presStyleCnt="3"/>
      <dgm:spPr/>
    </dgm:pt>
    <dgm:pt modelId="{5F4D8B89-E392-470C-A874-F2CBEB28EDBC}" type="pres">
      <dgm:prSet presAssocID="{33180E4D-53B2-41AF-BC34-98DD91E9C563}" presName="horz1" presStyleCnt="0"/>
      <dgm:spPr/>
    </dgm:pt>
    <dgm:pt modelId="{208A8D1F-2433-42E6-AE29-812C004DAABB}" type="pres">
      <dgm:prSet presAssocID="{33180E4D-53B2-41AF-BC34-98DD91E9C563}" presName="tx1" presStyleLbl="revTx" presStyleIdx="0" presStyleCnt="3"/>
      <dgm:spPr/>
    </dgm:pt>
    <dgm:pt modelId="{8094BE81-3F34-41AA-B61D-C84B20F0292E}" type="pres">
      <dgm:prSet presAssocID="{33180E4D-53B2-41AF-BC34-98DD91E9C563}" presName="vert1" presStyleCnt="0"/>
      <dgm:spPr/>
    </dgm:pt>
    <dgm:pt modelId="{D1D5CF86-D5F9-4D55-880F-DC566ED4EC7E}" type="pres">
      <dgm:prSet presAssocID="{F5F5DE49-E0E6-462D-A8EE-A6D5320BA9E8}" presName="thickLine" presStyleLbl="alignNode1" presStyleIdx="1" presStyleCnt="3"/>
      <dgm:spPr/>
    </dgm:pt>
    <dgm:pt modelId="{2F226525-2442-4DF6-8422-319083136D17}" type="pres">
      <dgm:prSet presAssocID="{F5F5DE49-E0E6-462D-A8EE-A6D5320BA9E8}" presName="horz1" presStyleCnt="0"/>
      <dgm:spPr/>
    </dgm:pt>
    <dgm:pt modelId="{5329177F-8B6D-45B4-9C4A-2B35BC84CDCD}" type="pres">
      <dgm:prSet presAssocID="{F5F5DE49-E0E6-462D-A8EE-A6D5320BA9E8}" presName="tx1" presStyleLbl="revTx" presStyleIdx="1" presStyleCnt="3"/>
      <dgm:spPr/>
    </dgm:pt>
    <dgm:pt modelId="{9857EC91-C005-4E3E-92F8-53600CF25C7B}" type="pres">
      <dgm:prSet presAssocID="{F5F5DE49-E0E6-462D-A8EE-A6D5320BA9E8}" presName="vert1" presStyleCnt="0"/>
      <dgm:spPr/>
    </dgm:pt>
    <dgm:pt modelId="{FC21C5BC-DD61-45F3-97F2-A3FB82A455A0}" type="pres">
      <dgm:prSet presAssocID="{EC295FDF-9790-4702-8CDC-E2BDD4DF4667}" presName="thickLine" presStyleLbl="alignNode1" presStyleIdx="2" presStyleCnt="3"/>
      <dgm:spPr/>
    </dgm:pt>
    <dgm:pt modelId="{0A79DAF6-8C11-4F6D-9195-3D77F6D90E0A}" type="pres">
      <dgm:prSet presAssocID="{EC295FDF-9790-4702-8CDC-E2BDD4DF4667}" presName="horz1" presStyleCnt="0"/>
      <dgm:spPr/>
    </dgm:pt>
    <dgm:pt modelId="{20FBC7C0-89D2-419A-8772-E2468C6F52E0}" type="pres">
      <dgm:prSet presAssocID="{EC295FDF-9790-4702-8CDC-E2BDD4DF4667}" presName="tx1" presStyleLbl="revTx" presStyleIdx="2" presStyleCnt="3"/>
      <dgm:spPr/>
    </dgm:pt>
    <dgm:pt modelId="{EE12073E-4C73-463A-A9DE-F76D9DAE1EC5}" type="pres">
      <dgm:prSet presAssocID="{EC295FDF-9790-4702-8CDC-E2BDD4DF4667}" presName="vert1" presStyleCnt="0"/>
      <dgm:spPr/>
    </dgm:pt>
  </dgm:ptLst>
  <dgm:cxnLst>
    <dgm:cxn modelId="{B815932A-BBCA-450F-907E-39276CFB217A}" srcId="{7A9BA030-E2CC-43AA-9523-BA94BF219D42}" destId="{F5F5DE49-E0E6-462D-A8EE-A6D5320BA9E8}" srcOrd="1" destOrd="0" parTransId="{6CF115B4-7F0D-44D1-8A8A-FFA3ACC91047}" sibTransId="{3A9892F2-F32F-4D4A-90B6-93F399ACE9D9}"/>
    <dgm:cxn modelId="{801AD179-063B-403C-88CC-6C09D4503BBD}" type="presOf" srcId="{F5F5DE49-E0E6-462D-A8EE-A6D5320BA9E8}" destId="{5329177F-8B6D-45B4-9C4A-2B35BC84CDCD}" srcOrd="0" destOrd="0" presId="urn:microsoft.com/office/officeart/2008/layout/LinedList"/>
    <dgm:cxn modelId="{75204594-0E17-46E6-BB6B-917BB413C26A}" type="presOf" srcId="{7A9BA030-E2CC-43AA-9523-BA94BF219D42}" destId="{99DB2C4D-75DD-46B0-802D-6BDB9CD49305}" srcOrd="0" destOrd="0" presId="urn:microsoft.com/office/officeart/2008/layout/LinedList"/>
    <dgm:cxn modelId="{E1F801A1-94D1-4A4F-99FF-BD1E6DE9F8C3}" type="presOf" srcId="{EC295FDF-9790-4702-8CDC-E2BDD4DF4667}" destId="{20FBC7C0-89D2-419A-8772-E2468C6F52E0}" srcOrd="0" destOrd="0" presId="urn:microsoft.com/office/officeart/2008/layout/LinedList"/>
    <dgm:cxn modelId="{20FD20A5-4197-4B90-AFBF-F31AC4EB53F2}" type="presOf" srcId="{33180E4D-53B2-41AF-BC34-98DD91E9C563}" destId="{208A8D1F-2433-42E6-AE29-812C004DAABB}" srcOrd="0" destOrd="0" presId="urn:microsoft.com/office/officeart/2008/layout/LinedList"/>
    <dgm:cxn modelId="{A10C47D4-C221-44C5-8616-7F891F83280D}" srcId="{7A9BA030-E2CC-43AA-9523-BA94BF219D42}" destId="{EC295FDF-9790-4702-8CDC-E2BDD4DF4667}" srcOrd="2" destOrd="0" parTransId="{7CA3663F-D99D-4293-89A4-12B57B1B3597}" sibTransId="{995B7200-175E-4BA3-996F-22CA911A4D44}"/>
    <dgm:cxn modelId="{74415DF1-FB15-4266-963C-C9115C5FDF6E}" srcId="{7A9BA030-E2CC-43AA-9523-BA94BF219D42}" destId="{33180E4D-53B2-41AF-BC34-98DD91E9C563}" srcOrd="0" destOrd="0" parTransId="{2B5429EE-4D66-4285-AC3E-241A590ED592}" sibTransId="{82A2683D-D8BD-48CF-B103-94ABB8B84743}"/>
    <dgm:cxn modelId="{740FEBA2-4992-4AEF-A91D-9D71A6281565}" type="presParOf" srcId="{99DB2C4D-75DD-46B0-802D-6BDB9CD49305}" destId="{28BF9310-234D-4F08-9EB0-EB1C4A38E5A7}" srcOrd="0" destOrd="0" presId="urn:microsoft.com/office/officeart/2008/layout/LinedList"/>
    <dgm:cxn modelId="{6232897B-D304-4307-922D-8B6B89F87DCF}" type="presParOf" srcId="{99DB2C4D-75DD-46B0-802D-6BDB9CD49305}" destId="{5F4D8B89-E392-470C-A874-F2CBEB28EDBC}" srcOrd="1" destOrd="0" presId="urn:microsoft.com/office/officeart/2008/layout/LinedList"/>
    <dgm:cxn modelId="{155E9376-8314-4B4D-8FDB-A3971032595A}" type="presParOf" srcId="{5F4D8B89-E392-470C-A874-F2CBEB28EDBC}" destId="{208A8D1F-2433-42E6-AE29-812C004DAABB}" srcOrd="0" destOrd="0" presId="urn:microsoft.com/office/officeart/2008/layout/LinedList"/>
    <dgm:cxn modelId="{73DC546C-B109-49AF-A094-0C88CD7C6221}" type="presParOf" srcId="{5F4D8B89-E392-470C-A874-F2CBEB28EDBC}" destId="{8094BE81-3F34-41AA-B61D-C84B20F0292E}" srcOrd="1" destOrd="0" presId="urn:microsoft.com/office/officeart/2008/layout/LinedList"/>
    <dgm:cxn modelId="{55C87224-7438-461B-8969-8F7A94896855}" type="presParOf" srcId="{99DB2C4D-75DD-46B0-802D-6BDB9CD49305}" destId="{D1D5CF86-D5F9-4D55-880F-DC566ED4EC7E}" srcOrd="2" destOrd="0" presId="urn:microsoft.com/office/officeart/2008/layout/LinedList"/>
    <dgm:cxn modelId="{FEA04659-95AA-4415-A9FE-2CC5B753A7A5}" type="presParOf" srcId="{99DB2C4D-75DD-46B0-802D-6BDB9CD49305}" destId="{2F226525-2442-4DF6-8422-319083136D17}" srcOrd="3" destOrd="0" presId="urn:microsoft.com/office/officeart/2008/layout/LinedList"/>
    <dgm:cxn modelId="{FB429D91-3577-4B19-8D0F-B538CF975DDA}" type="presParOf" srcId="{2F226525-2442-4DF6-8422-319083136D17}" destId="{5329177F-8B6D-45B4-9C4A-2B35BC84CDCD}" srcOrd="0" destOrd="0" presId="urn:microsoft.com/office/officeart/2008/layout/LinedList"/>
    <dgm:cxn modelId="{E705EBDD-A2B1-4738-B874-1CDE29FE7275}" type="presParOf" srcId="{2F226525-2442-4DF6-8422-319083136D17}" destId="{9857EC91-C005-4E3E-92F8-53600CF25C7B}" srcOrd="1" destOrd="0" presId="urn:microsoft.com/office/officeart/2008/layout/LinedList"/>
    <dgm:cxn modelId="{9C947DB5-1476-412F-A5CF-69ECB7AD24BD}" type="presParOf" srcId="{99DB2C4D-75DD-46B0-802D-6BDB9CD49305}" destId="{FC21C5BC-DD61-45F3-97F2-A3FB82A455A0}" srcOrd="4" destOrd="0" presId="urn:microsoft.com/office/officeart/2008/layout/LinedList"/>
    <dgm:cxn modelId="{F1B8FADA-8E1C-4C66-84E6-89A0BEEC6C8F}" type="presParOf" srcId="{99DB2C4D-75DD-46B0-802D-6BDB9CD49305}" destId="{0A79DAF6-8C11-4F6D-9195-3D77F6D90E0A}" srcOrd="5" destOrd="0" presId="urn:microsoft.com/office/officeart/2008/layout/LinedList"/>
    <dgm:cxn modelId="{4CB9B864-DB0E-4141-A8FD-F1D76184A35B}" type="presParOf" srcId="{0A79DAF6-8C11-4F6D-9195-3D77F6D90E0A}" destId="{20FBC7C0-89D2-419A-8772-E2468C6F52E0}" srcOrd="0" destOrd="0" presId="urn:microsoft.com/office/officeart/2008/layout/LinedList"/>
    <dgm:cxn modelId="{700F0D47-81D3-44E4-947D-B7FBBF5DA773}" type="presParOf" srcId="{0A79DAF6-8C11-4F6D-9195-3D77F6D90E0A}" destId="{EE12073E-4C73-463A-A9DE-F76D9DAE1E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C97B37-A39A-4A57-ABD8-6530761A49AC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1C225A8-F498-47E5-BF07-68820B110BFF}">
      <dgm:prSet/>
      <dgm:spPr/>
      <dgm:t>
        <a:bodyPr/>
        <a:lstStyle/>
        <a:p>
          <a:r>
            <a:rPr lang="en-US"/>
            <a:t>Clear, specific teaching of content  using visuals(importance of learning intentions)</a:t>
          </a:r>
        </a:p>
      </dgm:t>
    </dgm:pt>
    <dgm:pt modelId="{4BAD8DA5-9F73-41EA-9B4A-829C3120DEDD}" type="parTrans" cxnId="{1DFFBCA0-34A8-44D8-B4CE-70045CFC67E1}">
      <dgm:prSet/>
      <dgm:spPr/>
      <dgm:t>
        <a:bodyPr/>
        <a:lstStyle/>
        <a:p>
          <a:endParaRPr lang="en-US"/>
        </a:p>
      </dgm:t>
    </dgm:pt>
    <dgm:pt modelId="{BF5A11CE-DE90-46F0-8CEF-2F0728003707}" type="sibTrans" cxnId="{1DFFBCA0-34A8-44D8-B4CE-70045CFC67E1}">
      <dgm:prSet/>
      <dgm:spPr/>
      <dgm:t>
        <a:bodyPr/>
        <a:lstStyle/>
        <a:p>
          <a:endParaRPr lang="en-US"/>
        </a:p>
      </dgm:t>
    </dgm:pt>
    <dgm:pt modelId="{ACCC9449-FAC6-4E8E-A1D7-27FECBA2B501}">
      <dgm:prSet/>
      <dgm:spPr/>
      <dgm:t>
        <a:bodyPr/>
        <a:lstStyle/>
        <a:p>
          <a:r>
            <a:rPr lang="en-US"/>
            <a:t>Unpack language as you go (whiteboard, butcher paper)</a:t>
          </a:r>
        </a:p>
      </dgm:t>
    </dgm:pt>
    <dgm:pt modelId="{FC40F734-823F-44F3-A28B-363B003C2669}" type="parTrans" cxnId="{FDCF0B17-F41C-4B7A-9789-EEF15C4103FC}">
      <dgm:prSet/>
      <dgm:spPr/>
      <dgm:t>
        <a:bodyPr/>
        <a:lstStyle/>
        <a:p>
          <a:endParaRPr lang="en-US"/>
        </a:p>
      </dgm:t>
    </dgm:pt>
    <dgm:pt modelId="{EA818474-4B33-463E-8CC8-F0BAB2C55947}" type="sibTrans" cxnId="{FDCF0B17-F41C-4B7A-9789-EEF15C4103FC}">
      <dgm:prSet/>
      <dgm:spPr/>
      <dgm:t>
        <a:bodyPr/>
        <a:lstStyle/>
        <a:p>
          <a:endParaRPr lang="en-US"/>
        </a:p>
      </dgm:t>
    </dgm:pt>
    <dgm:pt modelId="{92DFC762-9D3A-42B0-9C90-A961E92825A1}">
      <dgm:prSet/>
      <dgm:spPr/>
      <dgm:t>
        <a:bodyPr/>
        <a:lstStyle/>
        <a:p>
          <a:r>
            <a:rPr lang="en-US"/>
            <a:t>Read all content from subject areas as an EAL/D learner</a:t>
          </a:r>
        </a:p>
      </dgm:t>
    </dgm:pt>
    <dgm:pt modelId="{3C1CB222-DF25-423E-83C4-081BAD7263B3}" type="parTrans" cxnId="{DAB9C015-FA8A-4719-9A94-7E753014F0E1}">
      <dgm:prSet/>
      <dgm:spPr/>
      <dgm:t>
        <a:bodyPr/>
        <a:lstStyle/>
        <a:p>
          <a:endParaRPr lang="en-US"/>
        </a:p>
      </dgm:t>
    </dgm:pt>
    <dgm:pt modelId="{C22591FC-1277-4697-ADF4-09A94E9BFD0A}" type="sibTrans" cxnId="{DAB9C015-FA8A-4719-9A94-7E753014F0E1}">
      <dgm:prSet/>
      <dgm:spPr/>
      <dgm:t>
        <a:bodyPr/>
        <a:lstStyle/>
        <a:p>
          <a:endParaRPr lang="en-US"/>
        </a:p>
      </dgm:t>
    </dgm:pt>
    <dgm:pt modelId="{F66C240B-003D-4A68-9280-404F9F5152EF}">
      <dgm:prSet/>
      <dgm:spPr/>
      <dgm:t>
        <a:bodyPr/>
        <a:lstStyle/>
        <a:p>
          <a:r>
            <a:rPr lang="en-US"/>
            <a:t>Classroom management</a:t>
          </a:r>
        </a:p>
      </dgm:t>
    </dgm:pt>
    <dgm:pt modelId="{50704483-BC96-47E2-AA68-0907798E4C7B}" type="parTrans" cxnId="{DC62B757-EB15-49BD-8230-773CD80C3C54}">
      <dgm:prSet/>
      <dgm:spPr/>
      <dgm:t>
        <a:bodyPr/>
        <a:lstStyle/>
        <a:p>
          <a:endParaRPr lang="en-US"/>
        </a:p>
      </dgm:t>
    </dgm:pt>
    <dgm:pt modelId="{BB575732-8F17-47DB-9193-3EBDEADFAFDE}" type="sibTrans" cxnId="{DC62B757-EB15-49BD-8230-773CD80C3C54}">
      <dgm:prSet/>
      <dgm:spPr/>
      <dgm:t>
        <a:bodyPr/>
        <a:lstStyle/>
        <a:p>
          <a:endParaRPr lang="en-US"/>
        </a:p>
      </dgm:t>
    </dgm:pt>
    <dgm:pt modelId="{012DB7FB-0566-4157-A7BF-D877066B1F55}">
      <dgm:prSet/>
      <dgm:spPr/>
      <dgm:t>
        <a:bodyPr/>
        <a:lstStyle/>
        <a:p>
          <a:r>
            <a:rPr lang="en-US"/>
            <a:t>Time to process and analyze new information (Carien)</a:t>
          </a:r>
        </a:p>
      </dgm:t>
    </dgm:pt>
    <dgm:pt modelId="{EEC8D06B-B410-420F-B791-0F9CC8A95999}" type="parTrans" cxnId="{D140D297-C443-45D3-B34C-0CB0E7BFCFD3}">
      <dgm:prSet/>
      <dgm:spPr/>
      <dgm:t>
        <a:bodyPr/>
        <a:lstStyle/>
        <a:p>
          <a:endParaRPr lang="en-US"/>
        </a:p>
      </dgm:t>
    </dgm:pt>
    <dgm:pt modelId="{E956BFDC-4AD9-4ACE-88EC-02A9CA89EE1B}" type="sibTrans" cxnId="{D140D297-C443-45D3-B34C-0CB0E7BFCFD3}">
      <dgm:prSet/>
      <dgm:spPr/>
      <dgm:t>
        <a:bodyPr/>
        <a:lstStyle/>
        <a:p>
          <a:endParaRPr lang="en-US"/>
        </a:p>
      </dgm:t>
    </dgm:pt>
    <dgm:pt modelId="{CF5B80FE-428E-4EE4-9047-258EDCB7081E}" type="pres">
      <dgm:prSet presAssocID="{F9C97B37-A39A-4A57-ABD8-6530761A49AC}" presName="vert0" presStyleCnt="0">
        <dgm:presLayoutVars>
          <dgm:dir/>
          <dgm:animOne val="branch"/>
          <dgm:animLvl val="lvl"/>
        </dgm:presLayoutVars>
      </dgm:prSet>
      <dgm:spPr/>
    </dgm:pt>
    <dgm:pt modelId="{09E333AA-2B05-4F0B-B793-991E7F22409E}" type="pres">
      <dgm:prSet presAssocID="{51C225A8-F498-47E5-BF07-68820B110BFF}" presName="thickLine" presStyleLbl="alignNode1" presStyleIdx="0" presStyleCnt="5"/>
      <dgm:spPr/>
    </dgm:pt>
    <dgm:pt modelId="{5663927A-9627-4C41-A92A-03AC398781F1}" type="pres">
      <dgm:prSet presAssocID="{51C225A8-F498-47E5-BF07-68820B110BFF}" presName="horz1" presStyleCnt="0"/>
      <dgm:spPr/>
    </dgm:pt>
    <dgm:pt modelId="{E1E9F1C6-5837-4319-8C7F-F2C44DEBFDD2}" type="pres">
      <dgm:prSet presAssocID="{51C225A8-F498-47E5-BF07-68820B110BFF}" presName="tx1" presStyleLbl="revTx" presStyleIdx="0" presStyleCnt="5"/>
      <dgm:spPr/>
    </dgm:pt>
    <dgm:pt modelId="{63819AA8-19F7-4551-9B9B-869BECCE46DD}" type="pres">
      <dgm:prSet presAssocID="{51C225A8-F498-47E5-BF07-68820B110BFF}" presName="vert1" presStyleCnt="0"/>
      <dgm:spPr/>
    </dgm:pt>
    <dgm:pt modelId="{C286D59E-5F3E-411A-9108-5BB068D54400}" type="pres">
      <dgm:prSet presAssocID="{ACCC9449-FAC6-4E8E-A1D7-27FECBA2B501}" presName="thickLine" presStyleLbl="alignNode1" presStyleIdx="1" presStyleCnt="5"/>
      <dgm:spPr/>
    </dgm:pt>
    <dgm:pt modelId="{7BC1462A-2A2D-4D2E-993D-1F421DF699E8}" type="pres">
      <dgm:prSet presAssocID="{ACCC9449-FAC6-4E8E-A1D7-27FECBA2B501}" presName="horz1" presStyleCnt="0"/>
      <dgm:spPr/>
    </dgm:pt>
    <dgm:pt modelId="{A62CB5B4-8F1B-4090-9E76-615F305A14F2}" type="pres">
      <dgm:prSet presAssocID="{ACCC9449-FAC6-4E8E-A1D7-27FECBA2B501}" presName="tx1" presStyleLbl="revTx" presStyleIdx="1" presStyleCnt="5"/>
      <dgm:spPr/>
    </dgm:pt>
    <dgm:pt modelId="{6A192180-0611-4BDF-AA45-86A78A37DC65}" type="pres">
      <dgm:prSet presAssocID="{ACCC9449-FAC6-4E8E-A1D7-27FECBA2B501}" presName="vert1" presStyleCnt="0"/>
      <dgm:spPr/>
    </dgm:pt>
    <dgm:pt modelId="{58D3C2DE-A080-44B3-976C-C7BDE390AFA7}" type="pres">
      <dgm:prSet presAssocID="{92DFC762-9D3A-42B0-9C90-A961E92825A1}" presName="thickLine" presStyleLbl="alignNode1" presStyleIdx="2" presStyleCnt="5"/>
      <dgm:spPr/>
    </dgm:pt>
    <dgm:pt modelId="{D1FE7EA3-432D-4E65-B243-78EC2A70A2F4}" type="pres">
      <dgm:prSet presAssocID="{92DFC762-9D3A-42B0-9C90-A961E92825A1}" presName="horz1" presStyleCnt="0"/>
      <dgm:spPr/>
    </dgm:pt>
    <dgm:pt modelId="{FB3C7992-79BF-4440-9B2C-88C715401491}" type="pres">
      <dgm:prSet presAssocID="{92DFC762-9D3A-42B0-9C90-A961E92825A1}" presName="tx1" presStyleLbl="revTx" presStyleIdx="2" presStyleCnt="5"/>
      <dgm:spPr/>
    </dgm:pt>
    <dgm:pt modelId="{F127B73E-8CC6-4540-B427-13EA90B6AF1E}" type="pres">
      <dgm:prSet presAssocID="{92DFC762-9D3A-42B0-9C90-A961E92825A1}" presName="vert1" presStyleCnt="0"/>
      <dgm:spPr/>
    </dgm:pt>
    <dgm:pt modelId="{9513ADC6-0494-42D9-AFEE-E043114165B8}" type="pres">
      <dgm:prSet presAssocID="{F66C240B-003D-4A68-9280-404F9F5152EF}" presName="thickLine" presStyleLbl="alignNode1" presStyleIdx="3" presStyleCnt="5"/>
      <dgm:spPr/>
    </dgm:pt>
    <dgm:pt modelId="{7D93D0F0-C308-4BFE-B234-AE5197503136}" type="pres">
      <dgm:prSet presAssocID="{F66C240B-003D-4A68-9280-404F9F5152EF}" presName="horz1" presStyleCnt="0"/>
      <dgm:spPr/>
    </dgm:pt>
    <dgm:pt modelId="{BCC24539-527A-4353-952F-7ABD524B7664}" type="pres">
      <dgm:prSet presAssocID="{F66C240B-003D-4A68-9280-404F9F5152EF}" presName="tx1" presStyleLbl="revTx" presStyleIdx="3" presStyleCnt="5"/>
      <dgm:spPr/>
    </dgm:pt>
    <dgm:pt modelId="{BB4B4C68-39C1-419F-B637-D52389BE519C}" type="pres">
      <dgm:prSet presAssocID="{F66C240B-003D-4A68-9280-404F9F5152EF}" presName="vert1" presStyleCnt="0"/>
      <dgm:spPr/>
    </dgm:pt>
    <dgm:pt modelId="{D8C022FE-D05C-41BA-B6C8-FF1C03A75AA3}" type="pres">
      <dgm:prSet presAssocID="{012DB7FB-0566-4157-A7BF-D877066B1F55}" presName="thickLine" presStyleLbl="alignNode1" presStyleIdx="4" presStyleCnt="5"/>
      <dgm:spPr/>
    </dgm:pt>
    <dgm:pt modelId="{32372E6A-A07E-4DF4-8D33-3E46B3019722}" type="pres">
      <dgm:prSet presAssocID="{012DB7FB-0566-4157-A7BF-D877066B1F55}" presName="horz1" presStyleCnt="0"/>
      <dgm:spPr/>
    </dgm:pt>
    <dgm:pt modelId="{5E5F06F4-4032-4FAB-B40A-B5E35AB497F9}" type="pres">
      <dgm:prSet presAssocID="{012DB7FB-0566-4157-A7BF-D877066B1F55}" presName="tx1" presStyleLbl="revTx" presStyleIdx="4" presStyleCnt="5"/>
      <dgm:spPr/>
    </dgm:pt>
    <dgm:pt modelId="{E53DB985-B7E3-45D3-A14A-9268EBA23DBE}" type="pres">
      <dgm:prSet presAssocID="{012DB7FB-0566-4157-A7BF-D877066B1F55}" presName="vert1" presStyleCnt="0"/>
      <dgm:spPr/>
    </dgm:pt>
  </dgm:ptLst>
  <dgm:cxnLst>
    <dgm:cxn modelId="{8E161106-A016-4C8C-BF89-C0544BF951D9}" type="presOf" srcId="{51C225A8-F498-47E5-BF07-68820B110BFF}" destId="{E1E9F1C6-5837-4319-8C7F-F2C44DEBFDD2}" srcOrd="0" destOrd="0" presId="urn:microsoft.com/office/officeart/2008/layout/LinedList"/>
    <dgm:cxn modelId="{957D680F-29DD-4EFC-92E0-EAE55B77929E}" type="presOf" srcId="{ACCC9449-FAC6-4E8E-A1D7-27FECBA2B501}" destId="{A62CB5B4-8F1B-4090-9E76-615F305A14F2}" srcOrd="0" destOrd="0" presId="urn:microsoft.com/office/officeart/2008/layout/LinedList"/>
    <dgm:cxn modelId="{DAB9C015-FA8A-4719-9A94-7E753014F0E1}" srcId="{F9C97B37-A39A-4A57-ABD8-6530761A49AC}" destId="{92DFC762-9D3A-42B0-9C90-A961E92825A1}" srcOrd="2" destOrd="0" parTransId="{3C1CB222-DF25-423E-83C4-081BAD7263B3}" sibTransId="{C22591FC-1277-4697-ADF4-09A94E9BFD0A}"/>
    <dgm:cxn modelId="{FDCF0B17-F41C-4B7A-9789-EEF15C4103FC}" srcId="{F9C97B37-A39A-4A57-ABD8-6530761A49AC}" destId="{ACCC9449-FAC6-4E8E-A1D7-27FECBA2B501}" srcOrd="1" destOrd="0" parTransId="{FC40F734-823F-44F3-A28B-363B003C2669}" sibTransId="{EA818474-4B33-463E-8CC8-F0BAB2C55947}"/>
    <dgm:cxn modelId="{DC62B757-EB15-49BD-8230-773CD80C3C54}" srcId="{F9C97B37-A39A-4A57-ABD8-6530761A49AC}" destId="{F66C240B-003D-4A68-9280-404F9F5152EF}" srcOrd="3" destOrd="0" parTransId="{50704483-BC96-47E2-AA68-0907798E4C7B}" sibTransId="{BB575732-8F17-47DB-9193-3EBDEADFAFDE}"/>
    <dgm:cxn modelId="{59A91B7C-48A0-40C5-A0FF-2E3B0E13626E}" type="presOf" srcId="{012DB7FB-0566-4157-A7BF-D877066B1F55}" destId="{5E5F06F4-4032-4FAB-B40A-B5E35AB497F9}" srcOrd="0" destOrd="0" presId="urn:microsoft.com/office/officeart/2008/layout/LinedList"/>
    <dgm:cxn modelId="{46A37E82-1F31-4729-BD93-27B7568EE8CE}" type="presOf" srcId="{F9C97B37-A39A-4A57-ABD8-6530761A49AC}" destId="{CF5B80FE-428E-4EE4-9047-258EDCB7081E}" srcOrd="0" destOrd="0" presId="urn:microsoft.com/office/officeart/2008/layout/LinedList"/>
    <dgm:cxn modelId="{1D215E84-35FF-49EE-86A5-4E61602BA642}" type="presOf" srcId="{F66C240B-003D-4A68-9280-404F9F5152EF}" destId="{BCC24539-527A-4353-952F-7ABD524B7664}" srcOrd="0" destOrd="0" presId="urn:microsoft.com/office/officeart/2008/layout/LinedList"/>
    <dgm:cxn modelId="{D140D297-C443-45D3-B34C-0CB0E7BFCFD3}" srcId="{F9C97B37-A39A-4A57-ABD8-6530761A49AC}" destId="{012DB7FB-0566-4157-A7BF-D877066B1F55}" srcOrd="4" destOrd="0" parTransId="{EEC8D06B-B410-420F-B791-0F9CC8A95999}" sibTransId="{E956BFDC-4AD9-4ACE-88EC-02A9CA89EE1B}"/>
    <dgm:cxn modelId="{1DFFBCA0-34A8-44D8-B4CE-70045CFC67E1}" srcId="{F9C97B37-A39A-4A57-ABD8-6530761A49AC}" destId="{51C225A8-F498-47E5-BF07-68820B110BFF}" srcOrd="0" destOrd="0" parTransId="{4BAD8DA5-9F73-41EA-9B4A-829C3120DEDD}" sibTransId="{BF5A11CE-DE90-46F0-8CEF-2F0728003707}"/>
    <dgm:cxn modelId="{C837EFD7-6E69-4E94-909F-BE5F7C30773B}" type="presOf" srcId="{92DFC762-9D3A-42B0-9C90-A961E92825A1}" destId="{FB3C7992-79BF-4440-9B2C-88C715401491}" srcOrd="0" destOrd="0" presId="urn:microsoft.com/office/officeart/2008/layout/LinedList"/>
    <dgm:cxn modelId="{41ED2253-A0B2-48B1-BBD0-8617BED7ECCE}" type="presParOf" srcId="{CF5B80FE-428E-4EE4-9047-258EDCB7081E}" destId="{09E333AA-2B05-4F0B-B793-991E7F22409E}" srcOrd="0" destOrd="0" presId="urn:microsoft.com/office/officeart/2008/layout/LinedList"/>
    <dgm:cxn modelId="{925E7504-3761-47D2-9D9D-4C9633E5C1B1}" type="presParOf" srcId="{CF5B80FE-428E-4EE4-9047-258EDCB7081E}" destId="{5663927A-9627-4C41-A92A-03AC398781F1}" srcOrd="1" destOrd="0" presId="urn:microsoft.com/office/officeart/2008/layout/LinedList"/>
    <dgm:cxn modelId="{2C92F655-D231-40F7-8411-1B4DBDF9C554}" type="presParOf" srcId="{5663927A-9627-4C41-A92A-03AC398781F1}" destId="{E1E9F1C6-5837-4319-8C7F-F2C44DEBFDD2}" srcOrd="0" destOrd="0" presId="urn:microsoft.com/office/officeart/2008/layout/LinedList"/>
    <dgm:cxn modelId="{309C1616-83C9-41DF-8D5F-149A7A8F3DE8}" type="presParOf" srcId="{5663927A-9627-4C41-A92A-03AC398781F1}" destId="{63819AA8-19F7-4551-9B9B-869BECCE46DD}" srcOrd="1" destOrd="0" presId="urn:microsoft.com/office/officeart/2008/layout/LinedList"/>
    <dgm:cxn modelId="{64A575A0-89A2-48B9-9445-7AB533A23C43}" type="presParOf" srcId="{CF5B80FE-428E-4EE4-9047-258EDCB7081E}" destId="{C286D59E-5F3E-411A-9108-5BB068D54400}" srcOrd="2" destOrd="0" presId="urn:microsoft.com/office/officeart/2008/layout/LinedList"/>
    <dgm:cxn modelId="{77306808-986B-48C0-846E-C993BFE7F6DA}" type="presParOf" srcId="{CF5B80FE-428E-4EE4-9047-258EDCB7081E}" destId="{7BC1462A-2A2D-4D2E-993D-1F421DF699E8}" srcOrd="3" destOrd="0" presId="urn:microsoft.com/office/officeart/2008/layout/LinedList"/>
    <dgm:cxn modelId="{68280766-1CD7-4F1F-A648-790C69DC11E1}" type="presParOf" srcId="{7BC1462A-2A2D-4D2E-993D-1F421DF699E8}" destId="{A62CB5B4-8F1B-4090-9E76-615F305A14F2}" srcOrd="0" destOrd="0" presId="urn:microsoft.com/office/officeart/2008/layout/LinedList"/>
    <dgm:cxn modelId="{1DD6C7D0-3B0D-40CB-9496-FA29160BE60D}" type="presParOf" srcId="{7BC1462A-2A2D-4D2E-993D-1F421DF699E8}" destId="{6A192180-0611-4BDF-AA45-86A78A37DC65}" srcOrd="1" destOrd="0" presId="urn:microsoft.com/office/officeart/2008/layout/LinedList"/>
    <dgm:cxn modelId="{BFC33FE1-BD77-471E-8FEE-B0D4B4594FB7}" type="presParOf" srcId="{CF5B80FE-428E-4EE4-9047-258EDCB7081E}" destId="{58D3C2DE-A080-44B3-976C-C7BDE390AFA7}" srcOrd="4" destOrd="0" presId="urn:microsoft.com/office/officeart/2008/layout/LinedList"/>
    <dgm:cxn modelId="{3C2CA757-CA74-49BD-BBC6-854E6740EC10}" type="presParOf" srcId="{CF5B80FE-428E-4EE4-9047-258EDCB7081E}" destId="{D1FE7EA3-432D-4E65-B243-78EC2A70A2F4}" srcOrd="5" destOrd="0" presId="urn:microsoft.com/office/officeart/2008/layout/LinedList"/>
    <dgm:cxn modelId="{FE4D7825-3B52-42A8-8C8B-F19AB13F12BA}" type="presParOf" srcId="{D1FE7EA3-432D-4E65-B243-78EC2A70A2F4}" destId="{FB3C7992-79BF-4440-9B2C-88C715401491}" srcOrd="0" destOrd="0" presId="urn:microsoft.com/office/officeart/2008/layout/LinedList"/>
    <dgm:cxn modelId="{054B0488-4F7E-4B5C-A3E4-798A313A64DD}" type="presParOf" srcId="{D1FE7EA3-432D-4E65-B243-78EC2A70A2F4}" destId="{F127B73E-8CC6-4540-B427-13EA90B6AF1E}" srcOrd="1" destOrd="0" presId="urn:microsoft.com/office/officeart/2008/layout/LinedList"/>
    <dgm:cxn modelId="{991DE274-BBEC-42E0-8D26-4B8E8BE902E5}" type="presParOf" srcId="{CF5B80FE-428E-4EE4-9047-258EDCB7081E}" destId="{9513ADC6-0494-42D9-AFEE-E043114165B8}" srcOrd="6" destOrd="0" presId="urn:microsoft.com/office/officeart/2008/layout/LinedList"/>
    <dgm:cxn modelId="{B7AE6149-46CD-4564-998A-18709F8E84FE}" type="presParOf" srcId="{CF5B80FE-428E-4EE4-9047-258EDCB7081E}" destId="{7D93D0F0-C308-4BFE-B234-AE5197503136}" srcOrd="7" destOrd="0" presId="urn:microsoft.com/office/officeart/2008/layout/LinedList"/>
    <dgm:cxn modelId="{81F03297-0AD8-4DB1-95E6-2216DF82CD65}" type="presParOf" srcId="{7D93D0F0-C308-4BFE-B234-AE5197503136}" destId="{BCC24539-527A-4353-952F-7ABD524B7664}" srcOrd="0" destOrd="0" presId="urn:microsoft.com/office/officeart/2008/layout/LinedList"/>
    <dgm:cxn modelId="{88B568E2-0155-445B-8DD2-146DEEE0BB33}" type="presParOf" srcId="{7D93D0F0-C308-4BFE-B234-AE5197503136}" destId="{BB4B4C68-39C1-419F-B637-D52389BE519C}" srcOrd="1" destOrd="0" presId="urn:microsoft.com/office/officeart/2008/layout/LinedList"/>
    <dgm:cxn modelId="{44173111-7913-4746-AE00-CEEA2F9BCD49}" type="presParOf" srcId="{CF5B80FE-428E-4EE4-9047-258EDCB7081E}" destId="{D8C022FE-D05C-41BA-B6C8-FF1C03A75AA3}" srcOrd="8" destOrd="0" presId="urn:microsoft.com/office/officeart/2008/layout/LinedList"/>
    <dgm:cxn modelId="{60BCAAD0-1130-4C70-9347-09A370002E13}" type="presParOf" srcId="{CF5B80FE-428E-4EE4-9047-258EDCB7081E}" destId="{32372E6A-A07E-4DF4-8D33-3E46B3019722}" srcOrd="9" destOrd="0" presId="urn:microsoft.com/office/officeart/2008/layout/LinedList"/>
    <dgm:cxn modelId="{A2A647C8-5CFE-4F7F-B046-AB535C47D217}" type="presParOf" srcId="{32372E6A-A07E-4DF4-8D33-3E46B3019722}" destId="{5E5F06F4-4032-4FAB-B40A-B5E35AB497F9}" srcOrd="0" destOrd="0" presId="urn:microsoft.com/office/officeart/2008/layout/LinedList"/>
    <dgm:cxn modelId="{126FE506-9868-4093-A112-27FA0ADA8D37}" type="presParOf" srcId="{32372E6A-A07E-4DF4-8D33-3E46B3019722}" destId="{E53DB985-B7E3-45D3-A14A-9268EBA23D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C07EC1-54A6-4CFE-8BFD-C8C45B3B431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B46D128-3059-465F-AA9C-B7C1EDECF6EC}">
      <dgm:prSet/>
      <dgm:spPr/>
      <dgm:t>
        <a:bodyPr/>
        <a:lstStyle/>
        <a:p>
          <a:pPr>
            <a:defRPr cap="all"/>
          </a:pPr>
          <a:r>
            <a:rPr lang="en-US"/>
            <a:t>Unpacks the LI &amp; can be co-constructed</a:t>
          </a:r>
        </a:p>
      </dgm:t>
    </dgm:pt>
    <dgm:pt modelId="{324E096D-DCF4-4E9F-90B6-0AE16E60B398}" type="parTrans" cxnId="{36AB52DC-62DF-4DF1-AFDD-AAA607307825}">
      <dgm:prSet/>
      <dgm:spPr/>
      <dgm:t>
        <a:bodyPr/>
        <a:lstStyle/>
        <a:p>
          <a:endParaRPr lang="en-US"/>
        </a:p>
      </dgm:t>
    </dgm:pt>
    <dgm:pt modelId="{A1C96F1E-9731-471B-823E-210EC1C1F117}" type="sibTrans" cxnId="{36AB52DC-62DF-4DF1-AFDD-AAA607307825}">
      <dgm:prSet/>
      <dgm:spPr/>
      <dgm:t>
        <a:bodyPr/>
        <a:lstStyle/>
        <a:p>
          <a:endParaRPr lang="en-US"/>
        </a:p>
      </dgm:t>
    </dgm:pt>
    <dgm:pt modelId="{1F56B11E-2D03-4F33-9511-6B02C7CD6751}">
      <dgm:prSet/>
      <dgm:spPr/>
      <dgm:t>
        <a:bodyPr/>
        <a:lstStyle/>
        <a:p>
          <a:pPr>
            <a:defRPr cap="all"/>
          </a:pPr>
          <a:r>
            <a:rPr lang="en-US"/>
            <a:t>Describe what success looks like:</a:t>
          </a:r>
        </a:p>
      </dgm:t>
    </dgm:pt>
    <dgm:pt modelId="{D3FC07DE-8579-4CF5-ADD5-995956914425}" type="parTrans" cxnId="{77E694F5-27C7-4D5D-9D21-3BF88EF833E2}">
      <dgm:prSet/>
      <dgm:spPr/>
      <dgm:t>
        <a:bodyPr/>
        <a:lstStyle/>
        <a:p>
          <a:endParaRPr lang="en-US"/>
        </a:p>
      </dgm:t>
    </dgm:pt>
    <dgm:pt modelId="{D4EA8316-BB12-46C8-948E-33CE0325016B}" type="sibTrans" cxnId="{77E694F5-27C7-4D5D-9D21-3BF88EF833E2}">
      <dgm:prSet/>
      <dgm:spPr/>
      <dgm:t>
        <a:bodyPr/>
        <a:lstStyle/>
        <a:p>
          <a:endParaRPr lang="en-US"/>
        </a:p>
      </dgm:t>
    </dgm:pt>
    <dgm:pt modelId="{8601F642-8EFF-40E9-9DD7-8154F751A744}">
      <dgm:prSet/>
      <dgm:spPr/>
      <dgm:t>
        <a:bodyPr/>
        <a:lstStyle/>
        <a:p>
          <a:pPr>
            <a:defRPr cap="all"/>
          </a:pPr>
          <a:r>
            <a:rPr lang="en-US"/>
            <a:t>What steps do the students have to go through to achieve the LI?</a:t>
          </a:r>
        </a:p>
      </dgm:t>
    </dgm:pt>
    <dgm:pt modelId="{625E7C3A-74D1-44C6-BAD4-633CB5B1674F}" type="parTrans" cxnId="{FD7D204F-C0FC-44A0-906F-1A6D2221E26F}">
      <dgm:prSet/>
      <dgm:spPr/>
      <dgm:t>
        <a:bodyPr/>
        <a:lstStyle/>
        <a:p>
          <a:endParaRPr lang="en-US"/>
        </a:p>
      </dgm:t>
    </dgm:pt>
    <dgm:pt modelId="{B2B13C01-FAC2-4B43-AD68-A054F96F80B6}" type="sibTrans" cxnId="{FD7D204F-C0FC-44A0-906F-1A6D2221E26F}">
      <dgm:prSet/>
      <dgm:spPr/>
      <dgm:t>
        <a:bodyPr/>
        <a:lstStyle/>
        <a:p>
          <a:endParaRPr lang="en-US"/>
        </a:p>
      </dgm:t>
    </dgm:pt>
    <dgm:pt modelId="{E1457054-58A9-4C84-BA8F-A16A342EE993}">
      <dgm:prSet/>
      <dgm:spPr/>
      <dgm:t>
        <a:bodyPr/>
        <a:lstStyle/>
        <a:p>
          <a:pPr>
            <a:defRPr cap="all"/>
          </a:pPr>
          <a:r>
            <a:rPr lang="en-US"/>
            <a:t>Are they systematic?</a:t>
          </a:r>
        </a:p>
      </dgm:t>
    </dgm:pt>
    <dgm:pt modelId="{5A739A04-86E2-4B11-A67D-90B80D600704}" type="parTrans" cxnId="{89E465FE-BDA3-46C2-BF3E-DC5579BA1320}">
      <dgm:prSet/>
      <dgm:spPr/>
      <dgm:t>
        <a:bodyPr/>
        <a:lstStyle/>
        <a:p>
          <a:endParaRPr lang="en-US"/>
        </a:p>
      </dgm:t>
    </dgm:pt>
    <dgm:pt modelId="{389D33F6-72F0-454C-AA6C-92F0630D04CD}" type="sibTrans" cxnId="{89E465FE-BDA3-46C2-BF3E-DC5579BA1320}">
      <dgm:prSet/>
      <dgm:spPr/>
      <dgm:t>
        <a:bodyPr/>
        <a:lstStyle/>
        <a:p>
          <a:endParaRPr lang="en-US"/>
        </a:p>
      </dgm:t>
    </dgm:pt>
    <dgm:pt modelId="{F1891C8A-FD81-4618-A09D-AABD1701B220}">
      <dgm:prSet/>
      <dgm:spPr/>
      <dgm:t>
        <a:bodyPr/>
        <a:lstStyle/>
        <a:p>
          <a:pPr>
            <a:defRPr cap="all"/>
          </a:pPr>
          <a:r>
            <a:rPr lang="en-US"/>
            <a:t>Are they short, snappy &amp; simple? Using symbols/pictures?</a:t>
          </a:r>
        </a:p>
      </dgm:t>
    </dgm:pt>
    <dgm:pt modelId="{74AA52C9-4EED-499B-A36B-7CDE377D76DD}" type="parTrans" cxnId="{22BCC92F-5FDB-4C82-93A6-940AEDDFF1FF}">
      <dgm:prSet/>
      <dgm:spPr/>
      <dgm:t>
        <a:bodyPr/>
        <a:lstStyle/>
        <a:p>
          <a:endParaRPr lang="en-US"/>
        </a:p>
      </dgm:t>
    </dgm:pt>
    <dgm:pt modelId="{1BB23B16-3F6B-46D0-B545-37ED420A4307}" type="sibTrans" cxnId="{22BCC92F-5FDB-4C82-93A6-940AEDDFF1FF}">
      <dgm:prSet/>
      <dgm:spPr/>
      <dgm:t>
        <a:bodyPr/>
        <a:lstStyle/>
        <a:p>
          <a:endParaRPr lang="en-US"/>
        </a:p>
      </dgm:t>
    </dgm:pt>
    <dgm:pt modelId="{F8E4F5A6-9898-4A1C-B4D6-5D717FAF430F}">
      <dgm:prSet/>
      <dgm:spPr/>
      <dgm:t>
        <a:bodyPr/>
        <a:lstStyle/>
        <a:p>
          <a:pPr>
            <a:defRPr cap="all"/>
          </a:pPr>
          <a:r>
            <a:rPr lang="en-US"/>
            <a:t>Can they be referred back to?</a:t>
          </a:r>
        </a:p>
      </dgm:t>
    </dgm:pt>
    <dgm:pt modelId="{8856ABBE-468F-4163-B4FE-0966A82E96F2}" type="parTrans" cxnId="{CF0365F7-51D6-4325-9D55-FE181E6C17E2}">
      <dgm:prSet/>
      <dgm:spPr/>
      <dgm:t>
        <a:bodyPr/>
        <a:lstStyle/>
        <a:p>
          <a:endParaRPr lang="en-US"/>
        </a:p>
      </dgm:t>
    </dgm:pt>
    <dgm:pt modelId="{A5DAEFF9-5C0C-44AD-BA5F-84C575B056D7}" type="sibTrans" cxnId="{CF0365F7-51D6-4325-9D55-FE181E6C17E2}">
      <dgm:prSet/>
      <dgm:spPr/>
      <dgm:t>
        <a:bodyPr/>
        <a:lstStyle/>
        <a:p>
          <a:endParaRPr lang="en-US"/>
        </a:p>
      </dgm:t>
    </dgm:pt>
    <dgm:pt modelId="{3175AEED-D1BE-475D-A958-36CBE2A8CD6C}">
      <dgm:prSet/>
      <dgm:spPr/>
      <dgm:t>
        <a:bodyPr/>
        <a:lstStyle/>
        <a:p>
          <a:pPr>
            <a:defRPr cap="all"/>
          </a:pPr>
          <a:r>
            <a:rPr lang="en-US"/>
            <a:t>I can statements </a:t>
          </a:r>
        </a:p>
      </dgm:t>
    </dgm:pt>
    <dgm:pt modelId="{FEFC1267-4422-493D-BE34-DD75C990B345}" type="parTrans" cxnId="{FAEE92EB-48C6-413D-A27C-3BFE041A0B87}">
      <dgm:prSet/>
      <dgm:spPr/>
      <dgm:t>
        <a:bodyPr/>
        <a:lstStyle/>
        <a:p>
          <a:endParaRPr lang="en-US"/>
        </a:p>
      </dgm:t>
    </dgm:pt>
    <dgm:pt modelId="{A65819F3-1169-4299-B67C-87136FF4F91A}" type="sibTrans" cxnId="{FAEE92EB-48C6-413D-A27C-3BFE041A0B87}">
      <dgm:prSet/>
      <dgm:spPr/>
      <dgm:t>
        <a:bodyPr/>
        <a:lstStyle/>
        <a:p>
          <a:endParaRPr lang="en-US"/>
        </a:p>
      </dgm:t>
    </dgm:pt>
    <dgm:pt modelId="{8AE0E013-DE0E-4121-A043-5A526C06F7EA}" type="pres">
      <dgm:prSet presAssocID="{86C07EC1-54A6-4CFE-8BFD-C8C45B3B4311}" presName="root" presStyleCnt="0">
        <dgm:presLayoutVars>
          <dgm:dir/>
          <dgm:resizeHandles val="exact"/>
        </dgm:presLayoutVars>
      </dgm:prSet>
      <dgm:spPr/>
    </dgm:pt>
    <dgm:pt modelId="{B74514F2-531C-49EE-938D-1203A2FF72AA}" type="pres">
      <dgm:prSet presAssocID="{8B46D128-3059-465F-AA9C-B7C1EDECF6EC}" presName="compNode" presStyleCnt="0"/>
      <dgm:spPr/>
    </dgm:pt>
    <dgm:pt modelId="{45A148FC-F741-41FE-B28D-1BF53D8E425F}" type="pres">
      <dgm:prSet presAssocID="{8B46D128-3059-465F-AA9C-B7C1EDECF6EC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5FC29A96-2396-4D5B-A6F5-315268B5EABD}" type="pres">
      <dgm:prSet presAssocID="{8B46D128-3059-465F-AA9C-B7C1EDECF6EC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1E400365-ED05-4752-B92D-DEFC24004B5C}" type="pres">
      <dgm:prSet presAssocID="{8B46D128-3059-465F-AA9C-B7C1EDECF6EC}" presName="spaceRect" presStyleCnt="0"/>
      <dgm:spPr/>
    </dgm:pt>
    <dgm:pt modelId="{F271B298-5205-4053-8BBA-701FF3075BC7}" type="pres">
      <dgm:prSet presAssocID="{8B46D128-3059-465F-AA9C-B7C1EDECF6EC}" presName="textRect" presStyleLbl="revTx" presStyleIdx="0" presStyleCnt="7">
        <dgm:presLayoutVars>
          <dgm:chMax val="1"/>
          <dgm:chPref val="1"/>
        </dgm:presLayoutVars>
      </dgm:prSet>
      <dgm:spPr/>
    </dgm:pt>
    <dgm:pt modelId="{E7C63750-A43A-4257-B6B9-3578F7E981A7}" type="pres">
      <dgm:prSet presAssocID="{A1C96F1E-9731-471B-823E-210EC1C1F117}" presName="sibTrans" presStyleCnt="0"/>
      <dgm:spPr/>
    </dgm:pt>
    <dgm:pt modelId="{FCEBC302-9B80-4D42-9964-067B7B3591DD}" type="pres">
      <dgm:prSet presAssocID="{1F56B11E-2D03-4F33-9511-6B02C7CD6751}" presName="compNode" presStyleCnt="0"/>
      <dgm:spPr/>
    </dgm:pt>
    <dgm:pt modelId="{BBF28E3E-13F6-474C-9384-0198CC6C1A29}" type="pres">
      <dgm:prSet presAssocID="{1F56B11E-2D03-4F33-9511-6B02C7CD6751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689014F7-4E08-4566-A164-486CB759AB67}" type="pres">
      <dgm:prSet presAssocID="{1F56B11E-2D03-4F33-9511-6B02C7CD6751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ium"/>
        </a:ext>
      </dgm:extLst>
    </dgm:pt>
    <dgm:pt modelId="{AC5C7EE7-D4FD-411B-9551-0E205CFDC02C}" type="pres">
      <dgm:prSet presAssocID="{1F56B11E-2D03-4F33-9511-6B02C7CD6751}" presName="spaceRect" presStyleCnt="0"/>
      <dgm:spPr/>
    </dgm:pt>
    <dgm:pt modelId="{E83D49A3-762A-4628-AC64-A27EAD0916ED}" type="pres">
      <dgm:prSet presAssocID="{1F56B11E-2D03-4F33-9511-6B02C7CD6751}" presName="textRect" presStyleLbl="revTx" presStyleIdx="1" presStyleCnt="7">
        <dgm:presLayoutVars>
          <dgm:chMax val="1"/>
          <dgm:chPref val="1"/>
        </dgm:presLayoutVars>
      </dgm:prSet>
      <dgm:spPr/>
    </dgm:pt>
    <dgm:pt modelId="{D24A611D-71D7-4D2D-A4FF-DBA6EED4EE21}" type="pres">
      <dgm:prSet presAssocID="{D4EA8316-BB12-46C8-948E-33CE0325016B}" presName="sibTrans" presStyleCnt="0"/>
      <dgm:spPr/>
    </dgm:pt>
    <dgm:pt modelId="{DD5962BD-9B4D-4785-855B-16813581B89C}" type="pres">
      <dgm:prSet presAssocID="{8601F642-8EFF-40E9-9DD7-8154F751A744}" presName="compNode" presStyleCnt="0"/>
      <dgm:spPr/>
    </dgm:pt>
    <dgm:pt modelId="{3F52656C-D124-405C-A6ED-E855F3A626CA}" type="pres">
      <dgm:prSet presAssocID="{8601F642-8EFF-40E9-9DD7-8154F751A744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2F338651-D179-4744-B415-1CB458E2E759}" type="pres">
      <dgm:prSet presAssocID="{8601F642-8EFF-40E9-9DD7-8154F751A744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C11BCA3-F031-444A-9626-F904E5FACACA}" type="pres">
      <dgm:prSet presAssocID="{8601F642-8EFF-40E9-9DD7-8154F751A744}" presName="spaceRect" presStyleCnt="0"/>
      <dgm:spPr/>
    </dgm:pt>
    <dgm:pt modelId="{5D523F9B-D372-4E7D-B2A0-4F2A737383E6}" type="pres">
      <dgm:prSet presAssocID="{8601F642-8EFF-40E9-9DD7-8154F751A744}" presName="textRect" presStyleLbl="revTx" presStyleIdx="2" presStyleCnt="7">
        <dgm:presLayoutVars>
          <dgm:chMax val="1"/>
          <dgm:chPref val="1"/>
        </dgm:presLayoutVars>
      </dgm:prSet>
      <dgm:spPr/>
    </dgm:pt>
    <dgm:pt modelId="{4EA7F254-A95F-46CC-AA55-9AE934F3A4B8}" type="pres">
      <dgm:prSet presAssocID="{B2B13C01-FAC2-4B43-AD68-A054F96F80B6}" presName="sibTrans" presStyleCnt="0"/>
      <dgm:spPr/>
    </dgm:pt>
    <dgm:pt modelId="{94BB4EF0-8782-44F1-80FB-3C1C9A95D6F1}" type="pres">
      <dgm:prSet presAssocID="{E1457054-58A9-4C84-BA8F-A16A342EE993}" presName="compNode" presStyleCnt="0"/>
      <dgm:spPr/>
    </dgm:pt>
    <dgm:pt modelId="{97856834-69E2-45BE-9F7F-1AF9012175EB}" type="pres">
      <dgm:prSet presAssocID="{E1457054-58A9-4C84-BA8F-A16A342EE993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65464DAC-7F09-42FD-8B7C-ED287DCFC8C9}" type="pres">
      <dgm:prSet presAssocID="{E1457054-58A9-4C84-BA8F-A16A342EE993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C4633299-3138-4234-9898-05C165A3F9AD}" type="pres">
      <dgm:prSet presAssocID="{E1457054-58A9-4C84-BA8F-A16A342EE993}" presName="spaceRect" presStyleCnt="0"/>
      <dgm:spPr/>
    </dgm:pt>
    <dgm:pt modelId="{12B0ABDB-79FA-4D0E-9115-5CD5FE0D321F}" type="pres">
      <dgm:prSet presAssocID="{E1457054-58A9-4C84-BA8F-A16A342EE993}" presName="textRect" presStyleLbl="revTx" presStyleIdx="3" presStyleCnt="7">
        <dgm:presLayoutVars>
          <dgm:chMax val="1"/>
          <dgm:chPref val="1"/>
        </dgm:presLayoutVars>
      </dgm:prSet>
      <dgm:spPr/>
    </dgm:pt>
    <dgm:pt modelId="{11DFBBFD-C92E-4538-8C2F-CD2A39FAF1C1}" type="pres">
      <dgm:prSet presAssocID="{389D33F6-72F0-454C-AA6C-92F0630D04CD}" presName="sibTrans" presStyleCnt="0"/>
      <dgm:spPr/>
    </dgm:pt>
    <dgm:pt modelId="{66D026BD-3AC4-4F09-B324-68C21698C178}" type="pres">
      <dgm:prSet presAssocID="{F1891C8A-FD81-4618-A09D-AABD1701B220}" presName="compNode" presStyleCnt="0"/>
      <dgm:spPr/>
    </dgm:pt>
    <dgm:pt modelId="{1C7582FC-5C36-466E-99A6-6D4AE5CAEF12}" type="pres">
      <dgm:prSet presAssocID="{F1891C8A-FD81-4618-A09D-AABD1701B220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16D64AE6-D181-4625-998C-92494DC77139}" type="pres">
      <dgm:prSet presAssocID="{F1891C8A-FD81-4618-A09D-AABD1701B220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w"/>
        </a:ext>
      </dgm:extLst>
    </dgm:pt>
    <dgm:pt modelId="{F0C25619-23B4-48DE-9CA1-A636FE0C796C}" type="pres">
      <dgm:prSet presAssocID="{F1891C8A-FD81-4618-A09D-AABD1701B220}" presName="spaceRect" presStyleCnt="0"/>
      <dgm:spPr/>
    </dgm:pt>
    <dgm:pt modelId="{D5491683-0C03-4481-A13D-F81AD29B5A2A}" type="pres">
      <dgm:prSet presAssocID="{F1891C8A-FD81-4618-A09D-AABD1701B220}" presName="textRect" presStyleLbl="revTx" presStyleIdx="4" presStyleCnt="7">
        <dgm:presLayoutVars>
          <dgm:chMax val="1"/>
          <dgm:chPref val="1"/>
        </dgm:presLayoutVars>
      </dgm:prSet>
      <dgm:spPr/>
    </dgm:pt>
    <dgm:pt modelId="{269537B9-530C-4C6D-8DEF-2C4FB7693655}" type="pres">
      <dgm:prSet presAssocID="{1BB23B16-3F6B-46D0-B545-37ED420A4307}" presName="sibTrans" presStyleCnt="0"/>
      <dgm:spPr/>
    </dgm:pt>
    <dgm:pt modelId="{C8A0E823-2BA9-4BE7-87EB-5F986DBE253F}" type="pres">
      <dgm:prSet presAssocID="{F8E4F5A6-9898-4A1C-B4D6-5D717FAF430F}" presName="compNode" presStyleCnt="0"/>
      <dgm:spPr/>
    </dgm:pt>
    <dgm:pt modelId="{22939314-96BA-4F03-9EED-19A813695C3E}" type="pres">
      <dgm:prSet presAssocID="{F8E4F5A6-9898-4A1C-B4D6-5D717FAF430F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1F095BD5-1B0B-4138-9C38-F297A6AED739}" type="pres">
      <dgm:prSet presAssocID="{F8E4F5A6-9898-4A1C-B4D6-5D717FAF430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mmingBird"/>
        </a:ext>
      </dgm:extLst>
    </dgm:pt>
    <dgm:pt modelId="{F92E1F05-7D0A-418E-B082-D5A480B77FD3}" type="pres">
      <dgm:prSet presAssocID="{F8E4F5A6-9898-4A1C-B4D6-5D717FAF430F}" presName="spaceRect" presStyleCnt="0"/>
      <dgm:spPr/>
    </dgm:pt>
    <dgm:pt modelId="{A58A77E8-A0CA-44AE-8F77-BC99F9D3E234}" type="pres">
      <dgm:prSet presAssocID="{F8E4F5A6-9898-4A1C-B4D6-5D717FAF430F}" presName="textRect" presStyleLbl="revTx" presStyleIdx="5" presStyleCnt="7">
        <dgm:presLayoutVars>
          <dgm:chMax val="1"/>
          <dgm:chPref val="1"/>
        </dgm:presLayoutVars>
      </dgm:prSet>
      <dgm:spPr/>
    </dgm:pt>
    <dgm:pt modelId="{04F79B81-53B1-456A-8026-82516534A0B6}" type="pres">
      <dgm:prSet presAssocID="{A5DAEFF9-5C0C-44AD-BA5F-84C575B056D7}" presName="sibTrans" presStyleCnt="0"/>
      <dgm:spPr/>
    </dgm:pt>
    <dgm:pt modelId="{8529A5B1-0348-430B-B982-E96139E7271A}" type="pres">
      <dgm:prSet presAssocID="{3175AEED-D1BE-475D-A958-36CBE2A8CD6C}" presName="compNode" presStyleCnt="0"/>
      <dgm:spPr/>
    </dgm:pt>
    <dgm:pt modelId="{216CDDAD-24AF-4644-A10A-A248079EA3BF}" type="pres">
      <dgm:prSet presAssocID="{3175AEED-D1BE-475D-A958-36CBE2A8CD6C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1535C18C-5F5F-49A1-8F5A-9BDF6EE8D317}" type="pres">
      <dgm:prSet presAssocID="{3175AEED-D1BE-475D-A958-36CBE2A8CD6C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77AF3D7-4555-447C-8A9F-F8F9860F3EC4}" type="pres">
      <dgm:prSet presAssocID="{3175AEED-D1BE-475D-A958-36CBE2A8CD6C}" presName="spaceRect" presStyleCnt="0"/>
      <dgm:spPr/>
    </dgm:pt>
    <dgm:pt modelId="{3962DE4B-8AA7-495A-A964-23E47AE80707}" type="pres">
      <dgm:prSet presAssocID="{3175AEED-D1BE-475D-A958-36CBE2A8CD6C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058C470D-84B9-4F0B-9130-60FC891A47B4}" type="presOf" srcId="{86C07EC1-54A6-4CFE-8BFD-C8C45B3B4311}" destId="{8AE0E013-DE0E-4121-A043-5A526C06F7EA}" srcOrd="0" destOrd="0" presId="urn:microsoft.com/office/officeart/2018/5/layout/IconLeafLabelList"/>
    <dgm:cxn modelId="{161CB316-FC56-40F8-BCE5-1843651CBEA3}" type="presOf" srcId="{3175AEED-D1BE-475D-A958-36CBE2A8CD6C}" destId="{3962DE4B-8AA7-495A-A964-23E47AE80707}" srcOrd="0" destOrd="0" presId="urn:microsoft.com/office/officeart/2018/5/layout/IconLeafLabelList"/>
    <dgm:cxn modelId="{22BCC92F-5FDB-4C82-93A6-940AEDDFF1FF}" srcId="{86C07EC1-54A6-4CFE-8BFD-C8C45B3B4311}" destId="{F1891C8A-FD81-4618-A09D-AABD1701B220}" srcOrd="4" destOrd="0" parTransId="{74AA52C9-4EED-499B-A36B-7CDE377D76DD}" sibTransId="{1BB23B16-3F6B-46D0-B545-37ED420A4307}"/>
    <dgm:cxn modelId="{FD7D204F-C0FC-44A0-906F-1A6D2221E26F}" srcId="{86C07EC1-54A6-4CFE-8BFD-C8C45B3B4311}" destId="{8601F642-8EFF-40E9-9DD7-8154F751A744}" srcOrd="2" destOrd="0" parTransId="{625E7C3A-74D1-44C6-BAD4-633CB5B1674F}" sibTransId="{B2B13C01-FAC2-4B43-AD68-A054F96F80B6}"/>
    <dgm:cxn modelId="{F7307689-4E06-450F-BFDC-6D4799845BAE}" type="presOf" srcId="{1F56B11E-2D03-4F33-9511-6B02C7CD6751}" destId="{E83D49A3-762A-4628-AC64-A27EAD0916ED}" srcOrd="0" destOrd="0" presId="urn:microsoft.com/office/officeart/2018/5/layout/IconLeafLabelList"/>
    <dgm:cxn modelId="{3A390C93-39B0-49EA-8DD8-68608868F8CE}" type="presOf" srcId="{F1891C8A-FD81-4618-A09D-AABD1701B220}" destId="{D5491683-0C03-4481-A13D-F81AD29B5A2A}" srcOrd="0" destOrd="0" presId="urn:microsoft.com/office/officeart/2018/5/layout/IconLeafLabelList"/>
    <dgm:cxn modelId="{9DE9C6C2-3B39-4E4B-B26F-719313DB5B1F}" type="presOf" srcId="{8B46D128-3059-465F-AA9C-B7C1EDECF6EC}" destId="{F271B298-5205-4053-8BBA-701FF3075BC7}" srcOrd="0" destOrd="0" presId="urn:microsoft.com/office/officeart/2018/5/layout/IconLeafLabelList"/>
    <dgm:cxn modelId="{5E0D04CF-F978-4C7E-8619-4C411161490A}" type="presOf" srcId="{E1457054-58A9-4C84-BA8F-A16A342EE993}" destId="{12B0ABDB-79FA-4D0E-9115-5CD5FE0D321F}" srcOrd="0" destOrd="0" presId="urn:microsoft.com/office/officeart/2018/5/layout/IconLeafLabelList"/>
    <dgm:cxn modelId="{18D342DB-0C3A-45CA-884F-C8AE3D31892B}" type="presOf" srcId="{8601F642-8EFF-40E9-9DD7-8154F751A744}" destId="{5D523F9B-D372-4E7D-B2A0-4F2A737383E6}" srcOrd="0" destOrd="0" presId="urn:microsoft.com/office/officeart/2018/5/layout/IconLeafLabelList"/>
    <dgm:cxn modelId="{36AB52DC-62DF-4DF1-AFDD-AAA607307825}" srcId="{86C07EC1-54A6-4CFE-8BFD-C8C45B3B4311}" destId="{8B46D128-3059-465F-AA9C-B7C1EDECF6EC}" srcOrd="0" destOrd="0" parTransId="{324E096D-DCF4-4E9F-90B6-0AE16E60B398}" sibTransId="{A1C96F1E-9731-471B-823E-210EC1C1F117}"/>
    <dgm:cxn modelId="{FAEE92EB-48C6-413D-A27C-3BFE041A0B87}" srcId="{86C07EC1-54A6-4CFE-8BFD-C8C45B3B4311}" destId="{3175AEED-D1BE-475D-A958-36CBE2A8CD6C}" srcOrd="6" destOrd="0" parTransId="{FEFC1267-4422-493D-BE34-DD75C990B345}" sibTransId="{A65819F3-1169-4299-B67C-87136FF4F91A}"/>
    <dgm:cxn modelId="{77E694F5-27C7-4D5D-9D21-3BF88EF833E2}" srcId="{86C07EC1-54A6-4CFE-8BFD-C8C45B3B4311}" destId="{1F56B11E-2D03-4F33-9511-6B02C7CD6751}" srcOrd="1" destOrd="0" parTransId="{D3FC07DE-8579-4CF5-ADD5-995956914425}" sibTransId="{D4EA8316-BB12-46C8-948E-33CE0325016B}"/>
    <dgm:cxn modelId="{CF0365F7-51D6-4325-9D55-FE181E6C17E2}" srcId="{86C07EC1-54A6-4CFE-8BFD-C8C45B3B4311}" destId="{F8E4F5A6-9898-4A1C-B4D6-5D717FAF430F}" srcOrd="5" destOrd="0" parTransId="{8856ABBE-468F-4163-B4FE-0966A82E96F2}" sibTransId="{A5DAEFF9-5C0C-44AD-BA5F-84C575B056D7}"/>
    <dgm:cxn modelId="{89E465FE-BDA3-46C2-BF3E-DC5579BA1320}" srcId="{86C07EC1-54A6-4CFE-8BFD-C8C45B3B4311}" destId="{E1457054-58A9-4C84-BA8F-A16A342EE993}" srcOrd="3" destOrd="0" parTransId="{5A739A04-86E2-4B11-A67D-90B80D600704}" sibTransId="{389D33F6-72F0-454C-AA6C-92F0630D04CD}"/>
    <dgm:cxn modelId="{7F6C42FF-70A9-40E1-A642-976E3A845BEB}" type="presOf" srcId="{F8E4F5A6-9898-4A1C-B4D6-5D717FAF430F}" destId="{A58A77E8-A0CA-44AE-8F77-BC99F9D3E234}" srcOrd="0" destOrd="0" presId="urn:microsoft.com/office/officeart/2018/5/layout/IconLeafLabelList"/>
    <dgm:cxn modelId="{AE2A341C-2534-40B6-93A3-BA9C9EE9BCF4}" type="presParOf" srcId="{8AE0E013-DE0E-4121-A043-5A526C06F7EA}" destId="{B74514F2-531C-49EE-938D-1203A2FF72AA}" srcOrd="0" destOrd="0" presId="urn:microsoft.com/office/officeart/2018/5/layout/IconLeafLabelList"/>
    <dgm:cxn modelId="{E7536811-112A-4E41-9848-D7198D80FD4B}" type="presParOf" srcId="{B74514F2-531C-49EE-938D-1203A2FF72AA}" destId="{45A148FC-F741-41FE-B28D-1BF53D8E425F}" srcOrd="0" destOrd="0" presId="urn:microsoft.com/office/officeart/2018/5/layout/IconLeafLabelList"/>
    <dgm:cxn modelId="{55A411FF-83B8-409D-A111-13D895E65C52}" type="presParOf" srcId="{B74514F2-531C-49EE-938D-1203A2FF72AA}" destId="{5FC29A96-2396-4D5B-A6F5-315268B5EABD}" srcOrd="1" destOrd="0" presId="urn:microsoft.com/office/officeart/2018/5/layout/IconLeafLabelList"/>
    <dgm:cxn modelId="{F22CFDC3-42F8-46AC-8113-08C7A0EB6429}" type="presParOf" srcId="{B74514F2-531C-49EE-938D-1203A2FF72AA}" destId="{1E400365-ED05-4752-B92D-DEFC24004B5C}" srcOrd="2" destOrd="0" presId="urn:microsoft.com/office/officeart/2018/5/layout/IconLeafLabelList"/>
    <dgm:cxn modelId="{B92D17DB-55B5-47B3-AEC9-EBBC448442A8}" type="presParOf" srcId="{B74514F2-531C-49EE-938D-1203A2FF72AA}" destId="{F271B298-5205-4053-8BBA-701FF3075BC7}" srcOrd="3" destOrd="0" presId="urn:microsoft.com/office/officeart/2018/5/layout/IconLeafLabelList"/>
    <dgm:cxn modelId="{8F773E89-69C9-4859-84FD-20073D17EA05}" type="presParOf" srcId="{8AE0E013-DE0E-4121-A043-5A526C06F7EA}" destId="{E7C63750-A43A-4257-B6B9-3578F7E981A7}" srcOrd="1" destOrd="0" presId="urn:microsoft.com/office/officeart/2018/5/layout/IconLeafLabelList"/>
    <dgm:cxn modelId="{06478DBA-4A9D-4E14-9D23-E5413A0D78F2}" type="presParOf" srcId="{8AE0E013-DE0E-4121-A043-5A526C06F7EA}" destId="{FCEBC302-9B80-4D42-9964-067B7B3591DD}" srcOrd="2" destOrd="0" presId="urn:microsoft.com/office/officeart/2018/5/layout/IconLeafLabelList"/>
    <dgm:cxn modelId="{C2EFA580-3E2E-49A8-B429-6D5DC9A4B800}" type="presParOf" srcId="{FCEBC302-9B80-4D42-9964-067B7B3591DD}" destId="{BBF28E3E-13F6-474C-9384-0198CC6C1A29}" srcOrd="0" destOrd="0" presId="urn:microsoft.com/office/officeart/2018/5/layout/IconLeafLabelList"/>
    <dgm:cxn modelId="{6836B0BD-48A7-482B-9EE6-C5BEB44CCEAB}" type="presParOf" srcId="{FCEBC302-9B80-4D42-9964-067B7B3591DD}" destId="{689014F7-4E08-4566-A164-486CB759AB67}" srcOrd="1" destOrd="0" presId="urn:microsoft.com/office/officeart/2018/5/layout/IconLeafLabelList"/>
    <dgm:cxn modelId="{B36B1405-D73D-44A5-A5A1-958E7A4ECDED}" type="presParOf" srcId="{FCEBC302-9B80-4D42-9964-067B7B3591DD}" destId="{AC5C7EE7-D4FD-411B-9551-0E205CFDC02C}" srcOrd="2" destOrd="0" presId="urn:microsoft.com/office/officeart/2018/5/layout/IconLeafLabelList"/>
    <dgm:cxn modelId="{ECE1AA1D-2183-47C0-9110-C849AAB23288}" type="presParOf" srcId="{FCEBC302-9B80-4D42-9964-067B7B3591DD}" destId="{E83D49A3-762A-4628-AC64-A27EAD0916ED}" srcOrd="3" destOrd="0" presId="urn:microsoft.com/office/officeart/2018/5/layout/IconLeafLabelList"/>
    <dgm:cxn modelId="{3E199090-CDF7-4F3A-A5DA-BC560B72D033}" type="presParOf" srcId="{8AE0E013-DE0E-4121-A043-5A526C06F7EA}" destId="{D24A611D-71D7-4D2D-A4FF-DBA6EED4EE21}" srcOrd="3" destOrd="0" presId="urn:microsoft.com/office/officeart/2018/5/layout/IconLeafLabelList"/>
    <dgm:cxn modelId="{973AA900-76E3-414A-A22A-73E3D8DDD5EF}" type="presParOf" srcId="{8AE0E013-DE0E-4121-A043-5A526C06F7EA}" destId="{DD5962BD-9B4D-4785-855B-16813581B89C}" srcOrd="4" destOrd="0" presId="urn:microsoft.com/office/officeart/2018/5/layout/IconLeafLabelList"/>
    <dgm:cxn modelId="{207CCECA-0231-46A6-80B6-E61CCB2DAAA0}" type="presParOf" srcId="{DD5962BD-9B4D-4785-855B-16813581B89C}" destId="{3F52656C-D124-405C-A6ED-E855F3A626CA}" srcOrd="0" destOrd="0" presId="urn:microsoft.com/office/officeart/2018/5/layout/IconLeafLabelList"/>
    <dgm:cxn modelId="{6B0E6BDE-12BC-4041-AD90-72EF6F7D7B16}" type="presParOf" srcId="{DD5962BD-9B4D-4785-855B-16813581B89C}" destId="{2F338651-D179-4744-B415-1CB458E2E759}" srcOrd="1" destOrd="0" presId="urn:microsoft.com/office/officeart/2018/5/layout/IconLeafLabelList"/>
    <dgm:cxn modelId="{51F85E76-4B2B-426E-8BEF-275E6B150656}" type="presParOf" srcId="{DD5962BD-9B4D-4785-855B-16813581B89C}" destId="{9C11BCA3-F031-444A-9626-F904E5FACACA}" srcOrd="2" destOrd="0" presId="urn:microsoft.com/office/officeart/2018/5/layout/IconLeafLabelList"/>
    <dgm:cxn modelId="{78D56558-32DC-4329-924A-D0647C525F06}" type="presParOf" srcId="{DD5962BD-9B4D-4785-855B-16813581B89C}" destId="{5D523F9B-D372-4E7D-B2A0-4F2A737383E6}" srcOrd="3" destOrd="0" presId="urn:microsoft.com/office/officeart/2018/5/layout/IconLeafLabelList"/>
    <dgm:cxn modelId="{AAE1C834-A8FD-4CFB-BE9B-8DBA8A9CB633}" type="presParOf" srcId="{8AE0E013-DE0E-4121-A043-5A526C06F7EA}" destId="{4EA7F254-A95F-46CC-AA55-9AE934F3A4B8}" srcOrd="5" destOrd="0" presId="urn:microsoft.com/office/officeart/2018/5/layout/IconLeafLabelList"/>
    <dgm:cxn modelId="{91437CFE-09E6-4D01-991B-2EEB07F0F9CC}" type="presParOf" srcId="{8AE0E013-DE0E-4121-A043-5A526C06F7EA}" destId="{94BB4EF0-8782-44F1-80FB-3C1C9A95D6F1}" srcOrd="6" destOrd="0" presId="urn:microsoft.com/office/officeart/2018/5/layout/IconLeafLabelList"/>
    <dgm:cxn modelId="{BECA004A-4DC6-4A95-B111-B83553758D6F}" type="presParOf" srcId="{94BB4EF0-8782-44F1-80FB-3C1C9A95D6F1}" destId="{97856834-69E2-45BE-9F7F-1AF9012175EB}" srcOrd="0" destOrd="0" presId="urn:microsoft.com/office/officeart/2018/5/layout/IconLeafLabelList"/>
    <dgm:cxn modelId="{702E5FA9-B2EB-4D19-B69D-385A8BFEC8ED}" type="presParOf" srcId="{94BB4EF0-8782-44F1-80FB-3C1C9A95D6F1}" destId="{65464DAC-7F09-42FD-8B7C-ED287DCFC8C9}" srcOrd="1" destOrd="0" presId="urn:microsoft.com/office/officeart/2018/5/layout/IconLeafLabelList"/>
    <dgm:cxn modelId="{A6F75FD7-75D0-4730-A028-98C5F3ACAA22}" type="presParOf" srcId="{94BB4EF0-8782-44F1-80FB-3C1C9A95D6F1}" destId="{C4633299-3138-4234-9898-05C165A3F9AD}" srcOrd="2" destOrd="0" presId="urn:microsoft.com/office/officeart/2018/5/layout/IconLeafLabelList"/>
    <dgm:cxn modelId="{9E3D9E71-5DDF-471C-BFDF-7731EC8F9F3F}" type="presParOf" srcId="{94BB4EF0-8782-44F1-80FB-3C1C9A95D6F1}" destId="{12B0ABDB-79FA-4D0E-9115-5CD5FE0D321F}" srcOrd="3" destOrd="0" presId="urn:microsoft.com/office/officeart/2018/5/layout/IconLeafLabelList"/>
    <dgm:cxn modelId="{6B573C23-79A3-434B-8B2C-DDC732C05812}" type="presParOf" srcId="{8AE0E013-DE0E-4121-A043-5A526C06F7EA}" destId="{11DFBBFD-C92E-4538-8C2F-CD2A39FAF1C1}" srcOrd="7" destOrd="0" presId="urn:microsoft.com/office/officeart/2018/5/layout/IconLeafLabelList"/>
    <dgm:cxn modelId="{45917C0B-3796-4B95-8234-B70ECB3FB279}" type="presParOf" srcId="{8AE0E013-DE0E-4121-A043-5A526C06F7EA}" destId="{66D026BD-3AC4-4F09-B324-68C21698C178}" srcOrd="8" destOrd="0" presId="urn:microsoft.com/office/officeart/2018/5/layout/IconLeafLabelList"/>
    <dgm:cxn modelId="{5C8A4C1C-6546-4476-930F-918E54BD7D39}" type="presParOf" srcId="{66D026BD-3AC4-4F09-B324-68C21698C178}" destId="{1C7582FC-5C36-466E-99A6-6D4AE5CAEF12}" srcOrd="0" destOrd="0" presId="urn:microsoft.com/office/officeart/2018/5/layout/IconLeafLabelList"/>
    <dgm:cxn modelId="{A5C5EF61-DF17-4C48-A8C4-5B5C1E25DB83}" type="presParOf" srcId="{66D026BD-3AC4-4F09-B324-68C21698C178}" destId="{16D64AE6-D181-4625-998C-92494DC77139}" srcOrd="1" destOrd="0" presId="urn:microsoft.com/office/officeart/2018/5/layout/IconLeafLabelList"/>
    <dgm:cxn modelId="{3FF57BD7-E885-4026-969E-9F2F03AE1050}" type="presParOf" srcId="{66D026BD-3AC4-4F09-B324-68C21698C178}" destId="{F0C25619-23B4-48DE-9CA1-A636FE0C796C}" srcOrd="2" destOrd="0" presId="urn:microsoft.com/office/officeart/2018/5/layout/IconLeafLabelList"/>
    <dgm:cxn modelId="{E43827B6-C35C-4C32-A557-15B44F08A6BE}" type="presParOf" srcId="{66D026BD-3AC4-4F09-B324-68C21698C178}" destId="{D5491683-0C03-4481-A13D-F81AD29B5A2A}" srcOrd="3" destOrd="0" presId="urn:microsoft.com/office/officeart/2018/5/layout/IconLeafLabelList"/>
    <dgm:cxn modelId="{8EEFA522-8903-42BC-813F-F54F4FF2CC17}" type="presParOf" srcId="{8AE0E013-DE0E-4121-A043-5A526C06F7EA}" destId="{269537B9-530C-4C6D-8DEF-2C4FB7693655}" srcOrd="9" destOrd="0" presId="urn:microsoft.com/office/officeart/2018/5/layout/IconLeafLabelList"/>
    <dgm:cxn modelId="{71AF79A7-7475-47E0-835C-D4DE25D26BE4}" type="presParOf" srcId="{8AE0E013-DE0E-4121-A043-5A526C06F7EA}" destId="{C8A0E823-2BA9-4BE7-87EB-5F986DBE253F}" srcOrd="10" destOrd="0" presId="urn:microsoft.com/office/officeart/2018/5/layout/IconLeafLabelList"/>
    <dgm:cxn modelId="{8AF2D957-3262-46CC-8250-DD91260BF7A9}" type="presParOf" srcId="{C8A0E823-2BA9-4BE7-87EB-5F986DBE253F}" destId="{22939314-96BA-4F03-9EED-19A813695C3E}" srcOrd="0" destOrd="0" presId="urn:microsoft.com/office/officeart/2018/5/layout/IconLeafLabelList"/>
    <dgm:cxn modelId="{4D2DCC47-4960-405F-93E8-FA9A87AF8CDD}" type="presParOf" srcId="{C8A0E823-2BA9-4BE7-87EB-5F986DBE253F}" destId="{1F095BD5-1B0B-4138-9C38-F297A6AED739}" srcOrd="1" destOrd="0" presId="urn:microsoft.com/office/officeart/2018/5/layout/IconLeafLabelList"/>
    <dgm:cxn modelId="{DA783181-1658-4305-881D-7B8E832F0BD3}" type="presParOf" srcId="{C8A0E823-2BA9-4BE7-87EB-5F986DBE253F}" destId="{F92E1F05-7D0A-418E-B082-D5A480B77FD3}" srcOrd="2" destOrd="0" presId="urn:microsoft.com/office/officeart/2018/5/layout/IconLeafLabelList"/>
    <dgm:cxn modelId="{79DF4B7D-1D6F-4B14-929D-64133AEE0E9D}" type="presParOf" srcId="{C8A0E823-2BA9-4BE7-87EB-5F986DBE253F}" destId="{A58A77E8-A0CA-44AE-8F77-BC99F9D3E234}" srcOrd="3" destOrd="0" presId="urn:microsoft.com/office/officeart/2018/5/layout/IconLeafLabelList"/>
    <dgm:cxn modelId="{7B87102A-DC6E-419D-A846-A5050D5DDD27}" type="presParOf" srcId="{8AE0E013-DE0E-4121-A043-5A526C06F7EA}" destId="{04F79B81-53B1-456A-8026-82516534A0B6}" srcOrd="11" destOrd="0" presId="urn:microsoft.com/office/officeart/2018/5/layout/IconLeafLabelList"/>
    <dgm:cxn modelId="{64C5F294-F149-48EF-9F16-C596EE8E4485}" type="presParOf" srcId="{8AE0E013-DE0E-4121-A043-5A526C06F7EA}" destId="{8529A5B1-0348-430B-B982-E96139E7271A}" srcOrd="12" destOrd="0" presId="urn:microsoft.com/office/officeart/2018/5/layout/IconLeafLabelList"/>
    <dgm:cxn modelId="{2E28AC3C-32F9-48E1-AB61-F4264C6D6054}" type="presParOf" srcId="{8529A5B1-0348-430B-B982-E96139E7271A}" destId="{216CDDAD-24AF-4644-A10A-A248079EA3BF}" srcOrd="0" destOrd="0" presId="urn:microsoft.com/office/officeart/2018/5/layout/IconLeafLabelList"/>
    <dgm:cxn modelId="{685E2D37-BF5C-47BE-A69E-2DD0535D474B}" type="presParOf" srcId="{8529A5B1-0348-430B-B982-E96139E7271A}" destId="{1535C18C-5F5F-49A1-8F5A-9BDF6EE8D317}" srcOrd="1" destOrd="0" presId="urn:microsoft.com/office/officeart/2018/5/layout/IconLeafLabelList"/>
    <dgm:cxn modelId="{93062676-A1F3-40DB-827A-7E4C90CD8B76}" type="presParOf" srcId="{8529A5B1-0348-430B-B982-E96139E7271A}" destId="{C77AF3D7-4555-447C-8A9F-F8F9860F3EC4}" srcOrd="2" destOrd="0" presId="urn:microsoft.com/office/officeart/2018/5/layout/IconLeafLabelList"/>
    <dgm:cxn modelId="{CCF7BA9F-BC75-431A-BEA8-82C7F536EBA1}" type="presParOf" srcId="{8529A5B1-0348-430B-B982-E96139E7271A}" destId="{3962DE4B-8AA7-495A-A964-23E47AE8070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950CCD-9F36-41D0-A8DA-5BF80601D88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D185FB8-05C3-4780-BD61-C83AF99243F1}">
      <dgm:prSet/>
      <dgm:spPr/>
      <dgm:t>
        <a:bodyPr/>
        <a:lstStyle/>
        <a:p>
          <a:r>
            <a:rPr lang="en-US"/>
            <a:t>Modelling: providing correct models of speech through everyday conversation, self-talk (talking through what you are doing)</a:t>
          </a:r>
        </a:p>
      </dgm:t>
    </dgm:pt>
    <dgm:pt modelId="{DAED1081-88D0-4C1D-ABD3-AF77EFF8D418}" type="parTrans" cxnId="{8EC24CF0-5CBC-439F-9608-9635D6A4DBB5}">
      <dgm:prSet/>
      <dgm:spPr/>
      <dgm:t>
        <a:bodyPr/>
        <a:lstStyle/>
        <a:p>
          <a:endParaRPr lang="en-US"/>
        </a:p>
      </dgm:t>
    </dgm:pt>
    <dgm:pt modelId="{BF4D7268-AAF6-486B-A3EF-EBCB1F4812B2}" type="sibTrans" cxnId="{8EC24CF0-5CBC-439F-9608-9635D6A4DBB5}">
      <dgm:prSet/>
      <dgm:spPr/>
      <dgm:t>
        <a:bodyPr/>
        <a:lstStyle/>
        <a:p>
          <a:endParaRPr lang="en-US"/>
        </a:p>
      </dgm:t>
    </dgm:pt>
    <dgm:pt modelId="{D831B3C3-7AB9-4BD4-8BEE-215E59DE5588}">
      <dgm:prSet/>
      <dgm:spPr/>
      <dgm:t>
        <a:bodyPr/>
        <a:lstStyle/>
        <a:p>
          <a:r>
            <a:rPr lang="en-US"/>
            <a:t>Recasting: done immediately, repeating an error utterance back with the error corrected, without criticism or disruption to flow of conversation e.g., the cat </a:t>
          </a:r>
          <a:r>
            <a:rPr lang="en-US" err="1"/>
            <a:t>goed</a:t>
          </a:r>
          <a:r>
            <a:rPr lang="en-US"/>
            <a:t> upstairs</a:t>
          </a:r>
        </a:p>
      </dgm:t>
    </dgm:pt>
    <dgm:pt modelId="{EA94463C-7C4E-46F7-B800-DF67A01F14EF}" type="parTrans" cxnId="{4D8C903B-F0B4-4B9D-BF69-0388DE1B8B20}">
      <dgm:prSet/>
      <dgm:spPr/>
      <dgm:t>
        <a:bodyPr/>
        <a:lstStyle/>
        <a:p>
          <a:endParaRPr lang="en-US"/>
        </a:p>
      </dgm:t>
    </dgm:pt>
    <dgm:pt modelId="{B4D5A2F0-FAB8-4A95-93F4-0B12DC4AD9AE}" type="sibTrans" cxnId="{4D8C903B-F0B4-4B9D-BF69-0388DE1B8B20}">
      <dgm:prSet/>
      <dgm:spPr/>
      <dgm:t>
        <a:bodyPr/>
        <a:lstStyle/>
        <a:p>
          <a:endParaRPr lang="en-US"/>
        </a:p>
      </dgm:t>
    </dgm:pt>
    <dgm:pt modelId="{AF07011E-C2A6-4CE0-9907-F16B21B39BBC}">
      <dgm:prSet/>
      <dgm:spPr/>
      <dgm:t>
        <a:bodyPr/>
        <a:lstStyle/>
        <a:p>
          <a:r>
            <a:rPr lang="en-US"/>
            <a:t>Extending: providing deeper modelling to add to children’s understanding e.g. I think she went upstairs to lie in the sunny spot on the landing. Cats like to bask in the warmth. </a:t>
          </a:r>
        </a:p>
      </dgm:t>
    </dgm:pt>
    <dgm:pt modelId="{FC4FE3ED-13AE-4E15-BBCF-3D4B2477D88F}" type="parTrans" cxnId="{FD3708F5-8E9F-4914-9F6E-5932350AB9FD}">
      <dgm:prSet/>
      <dgm:spPr/>
      <dgm:t>
        <a:bodyPr/>
        <a:lstStyle/>
        <a:p>
          <a:endParaRPr lang="en-US"/>
        </a:p>
      </dgm:t>
    </dgm:pt>
    <dgm:pt modelId="{918AFBE8-C025-4042-A876-73B36387E325}" type="sibTrans" cxnId="{FD3708F5-8E9F-4914-9F6E-5932350AB9FD}">
      <dgm:prSet/>
      <dgm:spPr/>
      <dgm:t>
        <a:bodyPr/>
        <a:lstStyle/>
        <a:p>
          <a:endParaRPr lang="en-US"/>
        </a:p>
      </dgm:t>
    </dgm:pt>
    <dgm:pt modelId="{F1E64478-4AA9-4DD0-8A76-A140C3A006A4}" type="pres">
      <dgm:prSet presAssocID="{4B950CCD-9F36-41D0-A8DA-5BF80601D889}" presName="outerComposite" presStyleCnt="0">
        <dgm:presLayoutVars>
          <dgm:chMax val="5"/>
          <dgm:dir/>
          <dgm:resizeHandles val="exact"/>
        </dgm:presLayoutVars>
      </dgm:prSet>
      <dgm:spPr/>
    </dgm:pt>
    <dgm:pt modelId="{66C315E5-7A97-4E78-B394-B7FCD6F29885}" type="pres">
      <dgm:prSet presAssocID="{4B950CCD-9F36-41D0-A8DA-5BF80601D889}" presName="dummyMaxCanvas" presStyleCnt="0">
        <dgm:presLayoutVars/>
      </dgm:prSet>
      <dgm:spPr/>
    </dgm:pt>
    <dgm:pt modelId="{41B618B7-55E9-4C58-821C-F3F1E3920032}" type="pres">
      <dgm:prSet presAssocID="{4B950CCD-9F36-41D0-A8DA-5BF80601D889}" presName="ThreeNodes_1" presStyleLbl="node1" presStyleIdx="0" presStyleCnt="3">
        <dgm:presLayoutVars>
          <dgm:bulletEnabled val="1"/>
        </dgm:presLayoutVars>
      </dgm:prSet>
      <dgm:spPr/>
    </dgm:pt>
    <dgm:pt modelId="{DAB949D8-4B32-4CFF-AD2C-CD974C00C14E}" type="pres">
      <dgm:prSet presAssocID="{4B950CCD-9F36-41D0-A8DA-5BF80601D889}" presName="ThreeNodes_2" presStyleLbl="node1" presStyleIdx="1" presStyleCnt="3">
        <dgm:presLayoutVars>
          <dgm:bulletEnabled val="1"/>
        </dgm:presLayoutVars>
      </dgm:prSet>
      <dgm:spPr/>
    </dgm:pt>
    <dgm:pt modelId="{A077467A-1359-4E58-A81A-8795D53F9643}" type="pres">
      <dgm:prSet presAssocID="{4B950CCD-9F36-41D0-A8DA-5BF80601D889}" presName="ThreeNodes_3" presStyleLbl="node1" presStyleIdx="2" presStyleCnt="3">
        <dgm:presLayoutVars>
          <dgm:bulletEnabled val="1"/>
        </dgm:presLayoutVars>
      </dgm:prSet>
      <dgm:spPr/>
    </dgm:pt>
    <dgm:pt modelId="{6651B74F-18B0-4835-9CDE-DFFD5498A451}" type="pres">
      <dgm:prSet presAssocID="{4B950CCD-9F36-41D0-A8DA-5BF80601D889}" presName="ThreeConn_1-2" presStyleLbl="fgAccFollowNode1" presStyleIdx="0" presStyleCnt="2">
        <dgm:presLayoutVars>
          <dgm:bulletEnabled val="1"/>
        </dgm:presLayoutVars>
      </dgm:prSet>
      <dgm:spPr/>
    </dgm:pt>
    <dgm:pt modelId="{5937F576-04D1-4F05-8D89-D7DD341419C5}" type="pres">
      <dgm:prSet presAssocID="{4B950CCD-9F36-41D0-A8DA-5BF80601D889}" presName="ThreeConn_2-3" presStyleLbl="fgAccFollowNode1" presStyleIdx="1" presStyleCnt="2">
        <dgm:presLayoutVars>
          <dgm:bulletEnabled val="1"/>
        </dgm:presLayoutVars>
      </dgm:prSet>
      <dgm:spPr/>
    </dgm:pt>
    <dgm:pt modelId="{9F055334-E8A6-4138-8137-3DE04A191C3F}" type="pres">
      <dgm:prSet presAssocID="{4B950CCD-9F36-41D0-A8DA-5BF80601D889}" presName="ThreeNodes_1_text" presStyleLbl="node1" presStyleIdx="2" presStyleCnt="3">
        <dgm:presLayoutVars>
          <dgm:bulletEnabled val="1"/>
        </dgm:presLayoutVars>
      </dgm:prSet>
      <dgm:spPr/>
    </dgm:pt>
    <dgm:pt modelId="{C27A53A7-2939-4548-B960-E871703409D7}" type="pres">
      <dgm:prSet presAssocID="{4B950CCD-9F36-41D0-A8DA-5BF80601D889}" presName="ThreeNodes_2_text" presStyleLbl="node1" presStyleIdx="2" presStyleCnt="3">
        <dgm:presLayoutVars>
          <dgm:bulletEnabled val="1"/>
        </dgm:presLayoutVars>
      </dgm:prSet>
      <dgm:spPr/>
    </dgm:pt>
    <dgm:pt modelId="{2EBE9EC4-AEC5-49C7-98DF-DBFF45C96C9B}" type="pres">
      <dgm:prSet presAssocID="{4B950CCD-9F36-41D0-A8DA-5BF80601D88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D6AA907-DEB3-497A-9129-3B7D9C54E02D}" type="presOf" srcId="{D831B3C3-7AB9-4BD4-8BEE-215E59DE5588}" destId="{DAB949D8-4B32-4CFF-AD2C-CD974C00C14E}" srcOrd="0" destOrd="0" presId="urn:microsoft.com/office/officeart/2005/8/layout/vProcess5"/>
    <dgm:cxn modelId="{1F431918-6941-4A6C-B078-F6107828C27F}" type="presOf" srcId="{5D185FB8-05C3-4780-BD61-C83AF99243F1}" destId="{9F055334-E8A6-4138-8137-3DE04A191C3F}" srcOrd="1" destOrd="0" presId="urn:microsoft.com/office/officeart/2005/8/layout/vProcess5"/>
    <dgm:cxn modelId="{0E72C41B-DE94-4655-B1D3-A7E3D0AAA400}" type="presOf" srcId="{B4D5A2F0-FAB8-4A95-93F4-0B12DC4AD9AE}" destId="{5937F576-04D1-4F05-8D89-D7DD341419C5}" srcOrd="0" destOrd="0" presId="urn:microsoft.com/office/officeart/2005/8/layout/vProcess5"/>
    <dgm:cxn modelId="{B35DF01D-33D5-4EF5-94C7-E23664D9F962}" type="presOf" srcId="{AF07011E-C2A6-4CE0-9907-F16B21B39BBC}" destId="{A077467A-1359-4E58-A81A-8795D53F9643}" srcOrd="0" destOrd="0" presId="urn:microsoft.com/office/officeart/2005/8/layout/vProcess5"/>
    <dgm:cxn modelId="{F2D45B23-F0AB-407D-BE21-B4E1FFCAB13E}" type="presOf" srcId="{AF07011E-C2A6-4CE0-9907-F16B21B39BBC}" destId="{2EBE9EC4-AEC5-49C7-98DF-DBFF45C96C9B}" srcOrd="1" destOrd="0" presId="urn:microsoft.com/office/officeart/2005/8/layout/vProcess5"/>
    <dgm:cxn modelId="{AE88F22B-DED8-4C20-BFFC-45FB73741099}" type="presOf" srcId="{5D185FB8-05C3-4780-BD61-C83AF99243F1}" destId="{41B618B7-55E9-4C58-821C-F3F1E3920032}" srcOrd="0" destOrd="0" presId="urn:microsoft.com/office/officeart/2005/8/layout/vProcess5"/>
    <dgm:cxn modelId="{4D8C903B-F0B4-4B9D-BF69-0388DE1B8B20}" srcId="{4B950CCD-9F36-41D0-A8DA-5BF80601D889}" destId="{D831B3C3-7AB9-4BD4-8BEE-215E59DE5588}" srcOrd="1" destOrd="0" parTransId="{EA94463C-7C4E-46F7-B800-DF67A01F14EF}" sibTransId="{B4D5A2F0-FAB8-4A95-93F4-0B12DC4AD9AE}"/>
    <dgm:cxn modelId="{1E5525A2-DF78-46E3-9B17-A3D36DD74003}" type="presOf" srcId="{D831B3C3-7AB9-4BD4-8BEE-215E59DE5588}" destId="{C27A53A7-2939-4548-B960-E871703409D7}" srcOrd="1" destOrd="0" presId="urn:microsoft.com/office/officeart/2005/8/layout/vProcess5"/>
    <dgm:cxn modelId="{B46898A3-6271-4806-BABF-879F41A9A936}" type="presOf" srcId="{4B950CCD-9F36-41D0-A8DA-5BF80601D889}" destId="{F1E64478-4AA9-4DD0-8A76-A140C3A006A4}" srcOrd="0" destOrd="0" presId="urn:microsoft.com/office/officeart/2005/8/layout/vProcess5"/>
    <dgm:cxn modelId="{AF0B3EB0-5B27-44E5-A5CE-1E70CDC7D6DB}" type="presOf" srcId="{BF4D7268-AAF6-486B-A3EF-EBCB1F4812B2}" destId="{6651B74F-18B0-4835-9CDE-DFFD5498A451}" srcOrd="0" destOrd="0" presId="urn:microsoft.com/office/officeart/2005/8/layout/vProcess5"/>
    <dgm:cxn modelId="{8EC24CF0-5CBC-439F-9608-9635D6A4DBB5}" srcId="{4B950CCD-9F36-41D0-A8DA-5BF80601D889}" destId="{5D185FB8-05C3-4780-BD61-C83AF99243F1}" srcOrd="0" destOrd="0" parTransId="{DAED1081-88D0-4C1D-ABD3-AF77EFF8D418}" sibTransId="{BF4D7268-AAF6-486B-A3EF-EBCB1F4812B2}"/>
    <dgm:cxn modelId="{FD3708F5-8E9F-4914-9F6E-5932350AB9FD}" srcId="{4B950CCD-9F36-41D0-A8DA-5BF80601D889}" destId="{AF07011E-C2A6-4CE0-9907-F16B21B39BBC}" srcOrd="2" destOrd="0" parTransId="{FC4FE3ED-13AE-4E15-BBCF-3D4B2477D88F}" sibTransId="{918AFBE8-C025-4042-A876-73B36387E325}"/>
    <dgm:cxn modelId="{FBCC3312-0503-4972-908C-8F4CA4F75A52}" type="presParOf" srcId="{F1E64478-4AA9-4DD0-8A76-A140C3A006A4}" destId="{66C315E5-7A97-4E78-B394-B7FCD6F29885}" srcOrd="0" destOrd="0" presId="urn:microsoft.com/office/officeart/2005/8/layout/vProcess5"/>
    <dgm:cxn modelId="{E7CFD04F-36A5-4071-B488-6B0E213FF296}" type="presParOf" srcId="{F1E64478-4AA9-4DD0-8A76-A140C3A006A4}" destId="{41B618B7-55E9-4C58-821C-F3F1E3920032}" srcOrd="1" destOrd="0" presId="urn:microsoft.com/office/officeart/2005/8/layout/vProcess5"/>
    <dgm:cxn modelId="{F5CE206F-8D04-4658-B4A5-D2D33D1A5546}" type="presParOf" srcId="{F1E64478-4AA9-4DD0-8A76-A140C3A006A4}" destId="{DAB949D8-4B32-4CFF-AD2C-CD974C00C14E}" srcOrd="2" destOrd="0" presId="urn:microsoft.com/office/officeart/2005/8/layout/vProcess5"/>
    <dgm:cxn modelId="{585AB774-5ADB-4279-877E-A98A2A862F1B}" type="presParOf" srcId="{F1E64478-4AA9-4DD0-8A76-A140C3A006A4}" destId="{A077467A-1359-4E58-A81A-8795D53F9643}" srcOrd="3" destOrd="0" presId="urn:microsoft.com/office/officeart/2005/8/layout/vProcess5"/>
    <dgm:cxn modelId="{63D2E6B5-0631-4224-8DAC-284954DA70F9}" type="presParOf" srcId="{F1E64478-4AA9-4DD0-8A76-A140C3A006A4}" destId="{6651B74F-18B0-4835-9CDE-DFFD5498A451}" srcOrd="4" destOrd="0" presId="urn:microsoft.com/office/officeart/2005/8/layout/vProcess5"/>
    <dgm:cxn modelId="{B554DC5B-13A1-4D98-B893-A40404FCA632}" type="presParOf" srcId="{F1E64478-4AA9-4DD0-8A76-A140C3A006A4}" destId="{5937F576-04D1-4F05-8D89-D7DD341419C5}" srcOrd="5" destOrd="0" presId="urn:microsoft.com/office/officeart/2005/8/layout/vProcess5"/>
    <dgm:cxn modelId="{FAEA42DD-BA9B-4EC7-A637-D02467195BE3}" type="presParOf" srcId="{F1E64478-4AA9-4DD0-8A76-A140C3A006A4}" destId="{9F055334-E8A6-4138-8137-3DE04A191C3F}" srcOrd="6" destOrd="0" presId="urn:microsoft.com/office/officeart/2005/8/layout/vProcess5"/>
    <dgm:cxn modelId="{E63BBC65-1699-4457-B1AB-89C225226145}" type="presParOf" srcId="{F1E64478-4AA9-4DD0-8A76-A140C3A006A4}" destId="{C27A53A7-2939-4548-B960-E871703409D7}" srcOrd="7" destOrd="0" presId="urn:microsoft.com/office/officeart/2005/8/layout/vProcess5"/>
    <dgm:cxn modelId="{E29E50F6-BF1E-4C5B-A63B-9D8E18EA64CA}" type="presParOf" srcId="{F1E64478-4AA9-4DD0-8A76-A140C3A006A4}" destId="{2EBE9EC4-AEC5-49C7-98DF-DBFF45C96C9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D713CD-28E5-4854-84C6-43454CEA83BB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00DED11-C3F2-4E26-AAEF-45E018172CBF}">
      <dgm:prSet/>
      <dgm:spPr/>
      <dgm:t>
        <a:bodyPr/>
        <a:lstStyle/>
        <a:p>
          <a:r>
            <a:rPr lang="en-US"/>
            <a:t>Audit culture</a:t>
          </a:r>
        </a:p>
      </dgm:t>
    </dgm:pt>
    <dgm:pt modelId="{E8207D98-D174-4B53-9A1B-721A25B31244}" type="parTrans" cxnId="{75CF9006-1347-4CAA-91DC-86C6A9F928A3}">
      <dgm:prSet/>
      <dgm:spPr/>
      <dgm:t>
        <a:bodyPr/>
        <a:lstStyle/>
        <a:p>
          <a:endParaRPr lang="en-US"/>
        </a:p>
      </dgm:t>
    </dgm:pt>
    <dgm:pt modelId="{CED899F1-8B13-4ECE-91C9-E6ACEED82563}" type="sibTrans" cxnId="{75CF9006-1347-4CAA-91DC-86C6A9F928A3}">
      <dgm:prSet/>
      <dgm:spPr/>
      <dgm:t>
        <a:bodyPr/>
        <a:lstStyle/>
        <a:p>
          <a:endParaRPr lang="en-US"/>
        </a:p>
      </dgm:t>
    </dgm:pt>
    <dgm:pt modelId="{C1D50B8B-CE7C-4C91-9CCC-7AECA06AD0BE}">
      <dgm:prSet/>
      <dgm:spPr/>
      <dgm:t>
        <a:bodyPr/>
        <a:lstStyle/>
        <a:p>
          <a:r>
            <a:rPr lang="en-AU"/>
            <a:t>Know your families</a:t>
          </a:r>
          <a:endParaRPr lang="en-US"/>
        </a:p>
      </dgm:t>
    </dgm:pt>
    <dgm:pt modelId="{1B8E7F2C-67A2-44A2-8AA3-459AD11126F8}" type="parTrans" cxnId="{C7399D0F-2EA5-41D1-8563-54F72AF10D7D}">
      <dgm:prSet/>
      <dgm:spPr/>
      <dgm:t>
        <a:bodyPr/>
        <a:lstStyle/>
        <a:p>
          <a:endParaRPr lang="en-US"/>
        </a:p>
      </dgm:t>
    </dgm:pt>
    <dgm:pt modelId="{655B0F09-260C-48B9-A810-583797DA9E34}" type="sibTrans" cxnId="{C7399D0F-2EA5-41D1-8563-54F72AF10D7D}">
      <dgm:prSet/>
      <dgm:spPr/>
      <dgm:t>
        <a:bodyPr/>
        <a:lstStyle/>
        <a:p>
          <a:endParaRPr lang="en-US"/>
        </a:p>
      </dgm:t>
    </dgm:pt>
    <dgm:pt modelId="{09B2C8A9-06D3-4340-85AA-5ECE22279C0C}">
      <dgm:prSet/>
      <dgm:spPr/>
      <dgm:t>
        <a:bodyPr/>
        <a:lstStyle/>
        <a:p>
          <a:r>
            <a:rPr lang="en-AU"/>
            <a:t>Know your students</a:t>
          </a:r>
          <a:endParaRPr lang="en-US"/>
        </a:p>
      </dgm:t>
    </dgm:pt>
    <dgm:pt modelId="{5C0B40AD-003F-4D03-84A9-58EA29EC107C}" type="parTrans" cxnId="{8A3B64ED-E4FD-4128-9BBD-A0ED62B2D046}">
      <dgm:prSet/>
      <dgm:spPr/>
      <dgm:t>
        <a:bodyPr/>
        <a:lstStyle/>
        <a:p>
          <a:endParaRPr lang="en-US"/>
        </a:p>
      </dgm:t>
    </dgm:pt>
    <dgm:pt modelId="{DCF4D0BB-A4B5-4711-9984-0744F21BE956}" type="sibTrans" cxnId="{8A3B64ED-E4FD-4128-9BBD-A0ED62B2D046}">
      <dgm:prSet/>
      <dgm:spPr/>
      <dgm:t>
        <a:bodyPr/>
        <a:lstStyle/>
        <a:p>
          <a:endParaRPr lang="en-US"/>
        </a:p>
      </dgm:t>
    </dgm:pt>
    <dgm:pt modelId="{4BD48967-3A6D-4DCA-B23E-EB81798772AC}">
      <dgm:prSet/>
      <dgm:spPr/>
      <dgm:t>
        <a:bodyPr/>
        <a:lstStyle/>
        <a:p>
          <a:r>
            <a:rPr lang="en-AU"/>
            <a:t>Collective efficacy </a:t>
          </a:r>
          <a:endParaRPr lang="en-US"/>
        </a:p>
      </dgm:t>
    </dgm:pt>
    <dgm:pt modelId="{65B899EF-3D5B-43CF-821C-5EB90C7DAEE0}" type="parTrans" cxnId="{9E0E7134-6162-4E32-B567-FC1111635973}">
      <dgm:prSet/>
      <dgm:spPr/>
      <dgm:t>
        <a:bodyPr/>
        <a:lstStyle/>
        <a:p>
          <a:endParaRPr lang="en-US"/>
        </a:p>
      </dgm:t>
    </dgm:pt>
    <dgm:pt modelId="{16E84393-9216-47A1-A52A-7FBEBB7541DB}" type="sibTrans" cxnId="{9E0E7134-6162-4E32-B567-FC1111635973}">
      <dgm:prSet/>
      <dgm:spPr/>
      <dgm:t>
        <a:bodyPr/>
        <a:lstStyle/>
        <a:p>
          <a:endParaRPr lang="en-US"/>
        </a:p>
      </dgm:t>
    </dgm:pt>
    <dgm:pt modelId="{945CE2E0-9EFA-4256-B516-A98CC50BD67A}">
      <dgm:prSet/>
      <dgm:spPr/>
      <dgm:t>
        <a:bodyPr/>
        <a:lstStyle/>
        <a:p>
          <a:r>
            <a:rPr lang="en-US"/>
            <a:t>Remember it’s a journey</a:t>
          </a:r>
        </a:p>
      </dgm:t>
    </dgm:pt>
    <dgm:pt modelId="{8DAC8B89-3E62-415C-A2E6-D51772B16A66}" type="parTrans" cxnId="{E1850C4E-BCD5-4A2C-AC10-793DEC54D7EE}">
      <dgm:prSet/>
      <dgm:spPr/>
      <dgm:t>
        <a:bodyPr/>
        <a:lstStyle/>
        <a:p>
          <a:endParaRPr lang="en-US"/>
        </a:p>
      </dgm:t>
    </dgm:pt>
    <dgm:pt modelId="{6DD11EDB-5101-49CF-B962-9F2186258A4F}" type="sibTrans" cxnId="{E1850C4E-BCD5-4A2C-AC10-793DEC54D7EE}">
      <dgm:prSet/>
      <dgm:spPr/>
      <dgm:t>
        <a:bodyPr/>
        <a:lstStyle/>
        <a:p>
          <a:endParaRPr lang="en-US"/>
        </a:p>
      </dgm:t>
    </dgm:pt>
    <dgm:pt modelId="{C6BA89A0-7648-4ACE-952B-5238988A70E5}" type="pres">
      <dgm:prSet presAssocID="{2BD713CD-28E5-4854-84C6-43454CEA83BB}" presName="diagram" presStyleCnt="0">
        <dgm:presLayoutVars>
          <dgm:dir/>
          <dgm:resizeHandles val="exact"/>
        </dgm:presLayoutVars>
      </dgm:prSet>
      <dgm:spPr/>
    </dgm:pt>
    <dgm:pt modelId="{EFA9CCEA-ACF1-4F04-B0BC-BC08911815FB}" type="pres">
      <dgm:prSet presAssocID="{800DED11-C3F2-4E26-AAEF-45E018172CBF}" presName="node" presStyleLbl="node1" presStyleIdx="0" presStyleCnt="5">
        <dgm:presLayoutVars>
          <dgm:bulletEnabled val="1"/>
        </dgm:presLayoutVars>
      </dgm:prSet>
      <dgm:spPr/>
    </dgm:pt>
    <dgm:pt modelId="{EA97647E-7543-4344-A2E1-52F6800831FE}" type="pres">
      <dgm:prSet presAssocID="{CED899F1-8B13-4ECE-91C9-E6ACEED82563}" presName="sibTrans" presStyleCnt="0"/>
      <dgm:spPr/>
    </dgm:pt>
    <dgm:pt modelId="{EC9E2852-315F-482E-B013-C273193E5696}" type="pres">
      <dgm:prSet presAssocID="{C1D50B8B-CE7C-4C91-9CCC-7AECA06AD0BE}" presName="node" presStyleLbl="node1" presStyleIdx="1" presStyleCnt="5">
        <dgm:presLayoutVars>
          <dgm:bulletEnabled val="1"/>
        </dgm:presLayoutVars>
      </dgm:prSet>
      <dgm:spPr/>
    </dgm:pt>
    <dgm:pt modelId="{8D8420AC-B158-4E35-BB68-8C3B7ABBD44D}" type="pres">
      <dgm:prSet presAssocID="{655B0F09-260C-48B9-A810-583797DA9E34}" presName="sibTrans" presStyleCnt="0"/>
      <dgm:spPr/>
    </dgm:pt>
    <dgm:pt modelId="{E4EB7C75-426B-42E5-AB47-BA6F193DAB61}" type="pres">
      <dgm:prSet presAssocID="{09B2C8A9-06D3-4340-85AA-5ECE22279C0C}" presName="node" presStyleLbl="node1" presStyleIdx="2" presStyleCnt="5">
        <dgm:presLayoutVars>
          <dgm:bulletEnabled val="1"/>
        </dgm:presLayoutVars>
      </dgm:prSet>
      <dgm:spPr/>
    </dgm:pt>
    <dgm:pt modelId="{C2A8E4EF-B603-411D-8D8A-F5A3DA720967}" type="pres">
      <dgm:prSet presAssocID="{DCF4D0BB-A4B5-4711-9984-0744F21BE956}" presName="sibTrans" presStyleCnt="0"/>
      <dgm:spPr/>
    </dgm:pt>
    <dgm:pt modelId="{972B24BE-BC54-45A1-8284-1507B38F8972}" type="pres">
      <dgm:prSet presAssocID="{4BD48967-3A6D-4DCA-B23E-EB81798772AC}" presName="node" presStyleLbl="node1" presStyleIdx="3" presStyleCnt="5">
        <dgm:presLayoutVars>
          <dgm:bulletEnabled val="1"/>
        </dgm:presLayoutVars>
      </dgm:prSet>
      <dgm:spPr/>
    </dgm:pt>
    <dgm:pt modelId="{7FE1FAB8-4E0C-476F-8A70-A04A0A61BDA1}" type="pres">
      <dgm:prSet presAssocID="{16E84393-9216-47A1-A52A-7FBEBB7541DB}" presName="sibTrans" presStyleCnt="0"/>
      <dgm:spPr/>
    </dgm:pt>
    <dgm:pt modelId="{9198FD4A-3D12-4950-B7A0-3AFA426A9995}" type="pres">
      <dgm:prSet presAssocID="{945CE2E0-9EFA-4256-B516-A98CC50BD67A}" presName="node" presStyleLbl="node1" presStyleIdx="4" presStyleCnt="5">
        <dgm:presLayoutVars>
          <dgm:bulletEnabled val="1"/>
        </dgm:presLayoutVars>
      </dgm:prSet>
      <dgm:spPr/>
    </dgm:pt>
  </dgm:ptLst>
  <dgm:cxnLst>
    <dgm:cxn modelId="{D7052705-FFCB-480C-9C3B-E3E76F299667}" type="presOf" srcId="{945CE2E0-9EFA-4256-B516-A98CC50BD67A}" destId="{9198FD4A-3D12-4950-B7A0-3AFA426A9995}" srcOrd="0" destOrd="0" presId="urn:microsoft.com/office/officeart/2005/8/layout/default"/>
    <dgm:cxn modelId="{75CF9006-1347-4CAA-91DC-86C6A9F928A3}" srcId="{2BD713CD-28E5-4854-84C6-43454CEA83BB}" destId="{800DED11-C3F2-4E26-AAEF-45E018172CBF}" srcOrd="0" destOrd="0" parTransId="{E8207D98-D174-4B53-9A1B-721A25B31244}" sibTransId="{CED899F1-8B13-4ECE-91C9-E6ACEED82563}"/>
    <dgm:cxn modelId="{C7399D0F-2EA5-41D1-8563-54F72AF10D7D}" srcId="{2BD713CD-28E5-4854-84C6-43454CEA83BB}" destId="{C1D50B8B-CE7C-4C91-9CCC-7AECA06AD0BE}" srcOrd="1" destOrd="0" parTransId="{1B8E7F2C-67A2-44A2-8AA3-459AD11126F8}" sibTransId="{655B0F09-260C-48B9-A810-583797DA9E34}"/>
    <dgm:cxn modelId="{3AB9B322-050A-482C-AA32-3395B838D529}" type="presOf" srcId="{09B2C8A9-06D3-4340-85AA-5ECE22279C0C}" destId="{E4EB7C75-426B-42E5-AB47-BA6F193DAB61}" srcOrd="0" destOrd="0" presId="urn:microsoft.com/office/officeart/2005/8/layout/default"/>
    <dgm:cxn modelId="{9E0E7134-6162-4E32-B567-FC1111635973}" srcId="{2BD713CD-28E5-4854-84C6-43454CEA83BB}" destId="{4BD48967-3A6D-4DCA-B23E-EB81798772AC}" srcOrd="3" destOrd="0" parTransId="{65B899EF-3D5B-43CF-821C-5EB90C7DAEE0}" sibTransId="{16E84393-9216-47A1-A52A-7FBEBB7541DB}"/>
    <dgm:cxn modelId="{A5E92640-AEA0-484B-B35A-16FCCFD32D25}" type="presOf" srcId="{2BD713CD-28E5-4854-84C6-43454CEA83BB}" destId="{C6BA89A0-7648-4ACE-952B-5238988A70E5}" srcOrd="0" destOrd="0" presId="urn:microsoft.com/office/officeart/2005/8/layout/default"/>
    <dgm:cxn modelId="{E1850C4E-BCD5-4A2C-AC10-793DEC54D7EE}" srcId="{2BD713CD-28E5-4854-84C6-43454CEA83BB}" destId="{945CE2E0-9EFA-4256-B516-A98CC50BD67A}" srcOrd="4" destOrd="0" parTransId="{8DAC8B89-3E62-415C-A2E6-D51772B16A66}" sibTransId="{6DD11EDB-5101-49CF-B962-9F2186258A4F}"/>
    <dgm:cxn modelId="{DCB4BC86-0221-4368-B3C1-61267F1FC5FD}" type="presOf" srcId="{800DED11-C3F2-4E26-AAEF-45E018172CBF}" destId="{EFA9CCEA-ACF1-4F04-B0BC-BC08911815FB}" srcOrd="0" destOrd="0" presId="urn:microsoft.com/office/officeart/2005/8/layout/default"/>
    <dgm:cxn modelId="{F69093C5-A4B1-4E15-800B-2AD84D4DFEE4}" type="presOf" srcId="{4BD48967-3A6D-4DCA-B23E-EB81798772AC}" destId="{972B24BE-BC54-45A1-8284-1507B38F8972}" srcOrd="0" destOrd="0" presId="urn:microsoft.com/office/officeart/2005/8/layout/default"/>
    <dgm:cxn modelId="{023EC8D4-3002-4C40-BA49-8B00E3494DBC}" type="presOf" srcId="{C1D50B8B-CE7C-4C91-9CCC-7AECA06AD0BE}" destId="{EC9E2852-315F-482E-B013-C273193E5696}" srcOrd="0" destOrd="0" presId="urn:microsoft.com/office/officeart/2005/8/layout/default"/>
    <dgm:cxn modelId="{8A3B64ED-E4FD-4128-9BBD-A0ED62B2D046}" srcId="{2BD713CD-28E5-4854-84C6-43454CEA83BB}" destId="{09B2C8A9-06D3-4340-85AA-5ECE22279C0C}" srcOrd="2" destOrd="0" parTransId="{5C0B40AD-003F-4D03-84A9-58EA29EC107C}" sibTransId="{DCF4D0BB-A4B5-4711-9984-0744F21BE956}"/>
    <dgm:cxn modelId="{A16B2889-9CC0-4DEB-BFA5-619AE3D76405}" type="presParOf" srcId="{C6BA89A0-7648-4ACE-952B-5238988A70E5}" destId="{EFA9CCEA-ACF1-4F04-B0BC-BC08911815FB}" srcOrd="0" destOrd="0" presId="urn:microsoft.com/office/officeart/2005/8/layout/default"/>
    <dgm:cxn modelId="{8D02FB51-493C-4329-BAA7-5B8E42DE315E}" type="presParOf" srcId="{C6BA89A0-7648-4ACE-952B-5238988A70E5}" destId="{EA97647E-7543-4344-A2E1-52F6800831FE}" srcOrd="1" destOrd="0" presId="urn:microsoft.com/office/officeart/2005/8/layout/default"/>
    <dgm:cxn modelId="{6A4122B4-F080-4EB1-826B-C219799C5779}" type="presParOf" srcId="{C6BA89A0-7648-4ACE-952B-5238988A70E5}" destId="{EC9E2852-315F-482E-B013-C273193E5696}" srcOrd="2" destOrd="0" presId="urn:microsoft.com/office/officeart/2005/8/layout/default"/>
    <dgm:cxn modelId="{C3F8569D-664A-495D-90A1-A848A8CCD5CD}" type="presParOf" srcId="{C6BA89A0-7648-4ACE-952B-5238988A70E5}" destId="{8D8420AC-B158-4E35-BB68-8C3B7ABBD44D}" srcOrd="3" destOrd="0" presId="urn:microsoft.com/office/officeart/2005/8/layout/default"/>
    <dgm:cxn modelId="{0F193CA3-DE24-40DB-940B-031EE3A9D5D4}" type="presParOf" srcId="{C6BA89A0-7648-4ACE-952B-5238988A70E5}" destId="{E4EB7C75-426B-42E5-AB47-BA6F193DAB61}" srcOrd="4" destOrd="0" presId="urn:microsoft.com/office/officeart/2005/8/layout/default"/>
    <dgm:cxn modelId="{C25A2BE3-643A-47CD-BA85-61A08B29DC76}" type="presParOf" srcId="{C6BA89A0-7648-4ACE-952B-5238988A70E5}" destId="{C2A8E4EF-B603-411D-8D8A-F5A3DA720967}" srcOrd="5" destOrd="0" presId="urn:microsoft.com/office/officeart/2005/8/layout/default"/>
    <dgm:cxn modelId="{3502C2F2-7EB4-4537-B95E-91DE1A32F4CC}" type="presParOf" srcId="{C6BA89A0-7648-4ACE-952B-5238988A70E5}" destId="{972B24BE-BC54-45A1-8284-1507B38F8972}" srcOrd="6" destOrd="0" presId="urn:microsoft.com/office/officeart/2005/8/layout/default"/>
    <dgm:cxn modelId="{4E686814-0418-4496-A049-D15AB1DA5545}" type="presParOf" srcId="{C6BA89A0-7648-4ACE-952B-5238988A70E5}" destId="{7FE1FAB8-4E0C-476F-8A70-A04A0A61BDA1}" srcOrd="7" destOrd="0" presId="urn:microsoft.com/office/officeart/2005/8/layout/default"/>
    <dgm:cxn modelId="{DF33A206-27B0-4E89-8A0A-6C664E56C930}" type="presParOf" srcId="{C6BA89A0-7648-4ACE-952B-5238988A70E5}" destId="{9198FD4A-3D12-4950-B7A0-3AFA426A999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5F552-B329-4361-AEF5-83AA0CE67CC5}">
      <dsp:nvSpPr>
        <dsp:cNvPr id="0" name=""/>
        <dsp:cNvSpPr/>
      </dsp:nvSpPr>
      <dsp:spPr>
        <a:xfrm>
          <a:off x="379476" y="0"/>
          <a:ext cx="5504687" cy="550468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4480B-5CDA-4C2D-90E2-3D9EF8DA3165}">
      <dsp:nvSpPr>
        <dsp:cNvPr id="0" name=""/>
        <dsp:cNvSpPr/>
      </dsp:nvSpPr>
      <dsp:spPr>
        <a:xfrm>
          <a:off x="902421" y="522945"/>
          <a:ext cx="2146828" cy="2146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Needs a strategic approach</a:t>
          </a:r>
        </a:p>
      </dsp:txBody>
      <dsp:txXfrm>
        <a:off x="1007221" y="627745"/>
        <a:ext cx="1937228" cy="1937228"/>
      </dsp:txXfrm>
    </dsp:sp>
    <dsp:sp modelId="{FA15DDD4-9E62-4081-BF76-BC1D681B1494}">
      <dsp:nvSpPr>
        <dsp:cNvPr id="0" name=""/>
        <dsp:cNvSpPr/>
      </dsp:nvSpPr>
      <dsp:spPr>
        <a:xfrm>
          <a:off x="3214390" y="522945"/>
          <a:ext cx="2146828" cy="21468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Families need to know they belong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Harmony Day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Grandparents’ Day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Tone of tours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Inviting families into class</a:t>
          </a:r>
        </a:p>
      </dsp:txBody>
      <dsp:txXfrm>
        <a:off x="3319190" y="627745"/>
        <a:ext cx="1937228" cy="1937228"/>
      </dsp:txXfrm>
    </dsp:sp>
    <dsp:sp modelId="{94AB48CD-EA55-4A18-B04A-2909245E0076}">
      <dsp:nvSpPr>
        <dsp:cNvPr id="0" name=""/>
        <dsp:cNvSpPr/>
      </dsp:nvSpPr>
      <dsp:spPr>
        <a:xfrm>
          <a:off x="902421" y="2834914"/>
          <a:ext cx="2146828" cy="21468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Links e.g. with Temples – visits / invites to staff meetings</a:t>
          </a:r>
        </a:p>
      </dsp:txBody>
      <dsp:txXfrm>
        <a:off x="1007221" y="2939714"/>
        <a:ext cx="1937228" cy="1937228"/>
      </dsp:txXfrm>
    </dsp:sp>
    <dsp:sp modelId="{E1ACE1AF-279E-412B-A7E4-FAAE3D3E0B7C}">
      <dsp:nvSpPr>
        <dsp:cNvPr id="0" name=""/>
        <dsp:cNvSpPr/>
      </dsp:nvSpPr>
      <dsp:spPr>
        <a:xfrm>
          <a:off x="3214390" y="2834914"/>
          <a:ext cx="2146828" cy="2146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Cultural considerations</a:t>
          </a:r>
        </a:p>
      </dsp:txBody>
      <dsp:txXfrm>
        <a:off x="3319190" y="2939714"/>
        <a:ext cx="1937228" cy="1937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F9310-234D-4F08-9EB0-EB1C4A38E5A7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A8D1F-2433-42E6-AE29-812C004DAABB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EAL/D students are those whose first language is a language or dialect other than English and who require additional support to assist them to develop proficiency in English.   </a:t>
          </a:r>
          <a:endParaRPr lang="en-US" sz="2700" kern="1200"/>
        </a:p>
      </dsp:txBody>
      <dsp:txXfrm>
        <a:off x="0" y="2703"/>
        <a:ext cx="6900512" cy="1843578"/>
      </dsp:txXfrm>
    </dsp:sp>
    <dsp:sp modelId="{D1D5CF86-D5F9-4D55-880F-DC566ED4EC7E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9177F-8B6D-45B4-9C4A-2B35BC84CDCD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EAL/D students come from diverse, multilingual backgrounds and may include: overseas and Australian‐born students whose first language is a language other than English </a:t>
          </a:r>
          <a:endParaRPr lang="en-US" sz="2700" kern="1200"/>
        </a:p>
      </dsp:txBody>
      <dsp:txXfrm>
        <a:off x="0" y="1846281"/>
        <a:ext cx="6900512" cy="1843578"/>
      </dsp:txXfrm>
    </dsp:sp>
    <dsp:sp modelId="{FC21C5BC-DD61-45F3-97F2-A3FB82A455A0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BC7C0-89D2-419A-8772-E2468C6F52E0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700" kern="1200"/>
            <a:t>Aboriginal and Torres Strait Islander students whose first language is an Indigenous language, including traditional languages, creoles and related varieties, or Aboriginal English.   </a:t>
          </a:r>
          <a:endParaRPr lang="en-US" sz="2700" kern="1200"/>
        </a:p>
      </dsp:txBody>
      <dsp:txXfrm>
        <a:off x="0" y="3689859"/>
        <a:ext cx="6900512" cy="1843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333AA-2B05-4F0B-B793-991E7F22409E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9F1C6-5837-4319-8C7F-F2C44DEBFDD2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Clear, specific teaching of content  using visuals(importance of learning intentions)</a:t>
          </a:r>
        </a:p>
      </dsp:txBody>
      <dsp:txXfrm>
        <a:off x="0" y="675"/>
        <a:ext cx="6900512" cy="1106957"/>
      </dsp:txXfrm>
    </dsp:sp>
    <dsp:sp modelId="{C286D59E-5F3E-411A-9108-5BB068D54400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CB5B4-8F1B-4090-9E76-615F305A14F2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Unpack language as you go (whiteboard, butcher paper)</a:t>
          </a:r>
        </a:p>
      </dsp:txBody>
      <dsp:txXfrm>
        <a:off x="0" y="1107633"/>
        <a:ext cx="6900512" cy="1106957"/>
      </dsp:txXfrm>
    </dsp:sp>
    <dsp:sp modelId="{58D3C2DE-A080-44B3-976C-C7BDE390AFA7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C7992-79BF-4440-9B2C-88C715401491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Read all content from subject areas as an EAL/D learner</a:t>
          </a:r>
        </a:p>
      </dsp:txBody>
      <dsp:txXfrm>
        <a:off x="0" y="2214591"/>
        <a:ext cx="6900512" cy="1106957"/>
      </dsp:txXfrm>
    </dsp:sp>
    <dsp:sp modelId="{9513ADC6-0494-42D9-AFEE-E043114165B8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24539-527A-4353-952F-7ABD524B7664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Classroom management</a:t>
          </a:r>
        </a:p>
      </dsp:txBody>
      <dsp:txXfrm>
        <a:off x="0" y="3321549"/>
        <a:ext cx="6900512" cy="1106957"/>
      </dsp:txXfrm>
    </dsp:sp>
    <dsp:sp modelId="{D8C022FE-D05C-41BA-B6C8-FF1C03A75AA3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F06F4-4032-4FAB-B40A-B5E35AB497F9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Time to process and analyze new information (Carien)</a:t>
          </a:r>
        </a:p>
      </dsp:txBody>
      <dsp:txXfrm>
        <a:off x="0" y="4428507"/>
        <a:ext cx="6900512" cy="11069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148FC-F741-41FE-B28D-1BF53D8E425F}">
      <dsp:nvSpPr>
        <dsp:cNvPr id="0" name=""/>
        <dsp:cNvSpPr/>
      </dsp:nvSpPr>
      <dsp:spPr>
        <a:xfrm>
          <a:off x="898829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29A96-2396-4D5B-A6F5-315268B5EABD}">
      <dsp:nvSpPr>
        <dsp:cNvPr id="0" name=""/>
        <dsp:cNvSpPr/>
      </dsp:nvSpPr>
      <dsp:spPr>
        <a:xfrm>
          <a:off x="111226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1B298-5205-4053-8BBA-701FF3075BC7}">
      <dsp:nvSpPr>
        <dsp:cNvPr id="0" name=""/>
        <dsp:cNvSpPr/>
      </dsp:nvSpPr>
      <dsp:spPr>
        <a:xfrm>
          <a:off x="57867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Unpacks the LI &amp; can be co-constructed</a:t>
          </a:r>
        </a:p>
      </dsp:txBody>
      <dsp:txXfrm>
        <a:off x="578678" y="1313725"/>
        <a:ext cx="1641796" cy="656718"/>
      </dsp:txXfrm>
    </dsp:sp>
    <dsp:sp modelId="{BBF28E3E-13F6-474C-9384-0198CC6C1A29}">
      <dsp:nvSpPr>
        <dsp:cNvPr id="0" name=""/>
        <dsp:cNvSpPr/>
      </dsp:nvSpPr>
      <dsp:spPr>
        <a:xfrm>
          <a:off x="2827940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9014F7-4E08-4566-A164-486CB759AB67}">
      <dsp:nvSpPr>
        <dsp:cNvPr id="0" name=""/>
        <dsp:cNvSpPr/>
      </dsp:nvSpPr>
      <dsp:spPr>
        <a:xfrm>
          <a:off x="3041374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D49A3-762A-4628-AC64-A27EAD0916ED}">
      <dsp:nvSpPr>
        <dsp:cNvPr id="0" name=""/>
        <dsp:cNvSpPr/>
      </dsp:nvSpPr>
      <dsp:spPr>
        <a:xfrm>
          <a:off x="2507790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Describe what success looks like:</a:t>
          </a:r>
        </a:p>
      </dsp:txBody>
      <dsp:txXfrm>
        <a:off x="2507790" y="1313725"/>
        <a:ext cx="1641796" cy="656718"/>
      </dsp:txXfrm>
    </dsp:sp>
    <dsp:sp modelId="{3F52656C-D124-405C-A6ED-E855F3A626CA}">
      <dsp:nvSpPr>
        <dsp:cNvPr id="0" name=""/>
        <dsp:cNvSpPr/>
      </dsp:nvSpPr>
      <dsp:spPr>
        <a:xfrm>
          <a:off x="4757051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38651-D179-4744-B415-1CB458E2E759}">
      <dsp:nvSpPr>
        <dsp:cNvPr id="0" name=""/>
        <dsp:cNvSpPr/>
      </dsp:nvSpPr>
      <dsp:spPr>
        <a:xfrm>
          <a:off x="4970485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23F9B-D372-4E7D-B2A0-4F2A737383E6}">
      <dsp:nvSpPr>
        <dsp:cNvPr id="0" name=""/>
        <dsp:cNvSpPr/>
      </dsp:nvSpPr>
      <dsp:spPr>
        <a:xfrm>
          <a:off x="4436901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What steps do the students have to go through to achieve the LI?</a:t>
          </a:r>
        </a:p>
      </dsp:txBody>
      <dsp:txXfrm>
        <a:off x="4436901" y="1313725"/>
        <a:ext cx="1641796" cy="656718"/>
      </dsp:txXfrm>
    </dsp:sp>
    <dsp:sp modelId="{97856834-69E2-45BE-9F7F-1AF9012175EB}">
      <dsp:nvSpPr>
        <dsp:cNvPr id="0" name=""/>
        <dsp:cNvSpPr/>
      </dsp:nvSpPr>
      <dsp:spPr>
        <a:xfrm>
          <a:off x="6686163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64DAC-7F09-42FD-8B7C-ED287DCFC8C9}">
      <dsp:nvSpPr>
        <dsp:cNvPr id="0" name=""/>
        <dsp:cNvSpPr/>
      </dsp:nvSpPr>
      <dsp:spPr>
        <a:xfrm>
          <a:off x="6899596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0ABDB-79FA-4D0E-9115-5CD5FE0D321F}">
      <dsp:nvSpPr>
        <dsp:cNvPr id="0" name=""/>
        <dsp:cNvSpPr/>
      </dsp:nvSpPr>
      <dsp:spPr>
        <a:xfrm>
          <a:off x="6366012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Are they systematic?</a:t>
          </a:r>
        </a:p>
      </dsp:txBody>
      <dsp:txXfrm>
        <a:off x="6366012" y="1313725"/>
        <a:ext cx="1641796" cy="656718"/>
      </dsp:txXfrm>
    </dsp:sp>
    <dsp:sp modelId="{1C7582FC-5C36-466E-99A6-6D4AE5CAEF12}">
      <dsp:nvSpPr>
        <dsp:cNvPr id="0" name=""/>
        <dsp:cNvSpPr/>
      </dsp:nvSpPr>
      <dsp:spPr>
        <a:xfrm>
          <a:off x="8615274" y="288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64AE6-D181-4625-998C-92494DC77139}">
      <dsp:nvSpPr>
        <dsp:cNvPr id="0" name=""/>
        <dsp:cNvSpPr/>
      </dsp:nvSpPr>
      <dsp:spPr>
        <a:xfrm>
          <a:off x="882870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1683-0C03-4481-A13D-F81AD29B5A2A}">
      <dsp:nvSpPr>
        <dsp:cNvPr id="0" name=""/>
        <dsp:cNvSpPr/>
      </dsp:nvSpPr>
      <dsp:spPr>
        <a:xfrm>
          <a:off x="829512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Are they short, snappy &amp; simple? Using symbols/pictures?</a:t>
          </a:r>
        </a:p>
      </dsp:txBody>
      <dsp:txXfrm>
        <a:off x="8295124" y="1313725"/>
        <a:ext cx="1641796" cy="656718"/>
      </dsp:txXfrm>
    </dsp:sp>
    <dsp:sp modelId="{22939314-96BA-4F03-9EED-19A813695C3E}">
      <dsp:nvSpPr>
        <dsp:cNvPr id="0" name=""/>
        <dsp:cNvSpPr/>
      </dsp:nvSpPr>
      <dsp:spPr>
        <a:xfrm>
          <a:off x="3792496" y="2380893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95BD5-1B0B-4138-9C38-F297A6AED739}">
      <dsp:nvSpPr>
        <dsp:cNvPr id="0" name=""/>
        <dsp:cNvSpPr/>
      </dsp:nvSpPr>
      <dsp:spPr>
        <a:xfrm>
          <a:off x="4005929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A77E8-A0CA-44AE-8F77-BC99F9D3E234}">
      <dsp:nvSpPr>
        <dsp:cNvPr id="0" name=""/>
        <dsp:cNvSpPr/>
      </dsp:nvSpPr>
      <dsp:spPr>
        <a:xfrm>
          <a:off x="3472345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Can they be referred back to?</a:t>
          </a:r>
        </a:p>
      </dsp:txBody>
      <dsp:txXfrm>
        <a:off x="3472345" y="3694331"/>
        <a:ext cx="1641796" cy="656718"/>
      </dsp:txXfrm>
    </dsp:sp>
    <dsp:sp modelId="{216CDDAD-24AF-4644-A10A-A248079EA3BF}">
      <dsp:nvSpPr>
        <dsp:cNvPr id="0" name=""/>
        <dsp:cNvSpPr/>
      </dsp:nvSpPr>
      <dsp:spPr>
        <a:xfrm>
          <a:off x="5721607" y="2380893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5C18C-5F5F-49A1-8F5A-9BDF6EE8D317}">
      <dsp:nvSpPr>
        <dsp:cNvPr id="0" name=""/>
        <dsp:cNvSpPr/>
      </dsp:nvSpPr>
      <dsp:spPr>
        <a:xfrm>
          <a:off x="5935041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2DE4B-8AA7-495A-A964-23E47AE80707}">
      <dsp:nvSpPr>
        <dsp:cNvPr id="0" name=""/>
        <dsp:cNvSpPr/>
      </dsp:nvSpPr>
      <dsp:spPr>
        <a:xfrm>
          <a:off x="5401457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 can statements </a:t>
          </a:r>
        </a:p>
      </dsp:txBody>
      <dsp:txXfrm>
        <a:off x="5401457" y="3694331"/>
        <a:ext cx="1641796" cy="6567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618B7-55E9-4C58-821C-F3F1E3920032}">
      <dsp:nvSpPr>
        <dsp:cNvPr id="0" name=""/>
        <dsp:cNvSpPr/>
      </dsp:nvSpPr>
      <dsp:spPr>
        <a:xfrm>
          <a:off x="0" y="0"/>
          <a:ext cx="8938260" cy="12758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Modelling: providing correct models of speech through everyday conversation, self-talk (talking through what you are doing)</a:t>
          </a:r>
        </a:p>
      </dsp:txBody>
      <dsp:txXfrm>
        <a:off x="37369" y="37369"/>
        <a:ext cx="7561492" cy="1201135"/>
      </dsp:txXfrm>
    </dsp:sp>
    <dsp:sp modelId="{DAB949D8-4B32-4CFF-AD2C-CD974C00C14E}">
      <dsp:nvSpPr>
        <dsp:cNvPr id="0" name=""/>
        <dsp:cNvSpPr/>
      </dsp:nvSpPr>
      <dsp:spPr>
        <a:xfrm>
          <a:off x="788669" y="1488519"/>
          <a:ext cx="8938260" cy="1275873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Recasting: done immediately, repeating an error utterance back with the error corrected, without criticism or disruption to flow of conversation e.g., the cat </a:t>
          </a:r>
          <a:r>
            <a:rPr lang="en-US" sz="2200" kern="1200" err="1"/>
            <a:t>goed</a:t>
          </a:r>
          <a:r>
            <a:rPr lang="en-US" sz="2200" kern="1200"/>
            <a:t> upstairs</a:t>
          </a:r>
        </a:p>
      </dsp:txBody>
      <dsp:txXfrm>
        <a:off x="826038" y="1525888"/>
        <a:ext cx="7245534" cy="1201135"/>
      </dsp:txXfrm>
    </dsp:sp>
    <dsp:sp modelId="{A077467A-1359-4E58-A81A-8795D53F9643}">
      <dsp:nvSpPr>
        <dsp:cNvPr id="0" name=""/>
        <dsp:cNvSpPr/>
      </dsp:nvSpPr>
      <dsp:spPr>
        <a:xfrm>
          <a:off x="1577339" y="2977038"/>
          <a:ext cx="8938260" cy="1275873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Extending: providing deeper modelling to add to children’s understanding e.g. I think she went upstairs to lie in the sunny spot on the landing. Cats like to bask in the warmth. </a:t>
          </a:r>
        </a:p>
      </dsp:txBody>
      <dsp:txXfrm>
        <a:off x="1614708" y="3014407"/>
        <a:ext cx="7245534" cy="1201135"/>
      </dsp:txXfrm>
    </dsp:sp>
    <dsp:sp modelId="{6651B74F-18B0-4835-9CDE-DFFD5498A451}">
      <dsp:nvSpPr>
        <dsp:cNvPr id="0" name=""/>
        <dsp:cNvSpPr/>
      </dsp:nvSpPr>
      <dsp:spPr>
        <a:xfrm>
          <a:off x="8108942" y="967537"/>
          <a:ext cx="829317" cy="8293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95538" y="967537"/>
        <a:ext cx="456125" cy="624061"/>
      </dsp:txXfrm>
    </dsp:sp>
    <dsp:sp modelId="{5937F576-04D1-4F05-8D89-D7DD341419C5}">
      <dsp:nvSpPr>
        <dsp:cNvPr id="0" name=""/>
        <dsp:cNvSpPr/>
      </dsp:nvSpPr>
      <dsp:spPr>
        <a:xfrm>
          <a:off x="8897612" y="2447550"/>
          <a:ext cx="829317" cy="8293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84208" y="2447550"/>
        <a:ext cx="456125" cy="624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9CCEA-ACF1-4F04-B0BC-BC08911815FB}">
      <dsp:nvSpPr>
        <dsp:cNvPr id="0" name=""/>
        <dsp:cNvSpPr/>
      </dsp:nvSpPr>
      <dsp:spPr>
        <a:xfrm>
          <a:off x="1176867" y="286"/>
          <a:ext cx="2675667" cy="1605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Audit culture</a:t>
          </a:r>
        </a:p>
      </dsp:txBody>
      <dsp:txXfrm>
        <a:off x="1176867" y="286"/>
        <a:ext cx="2675667" cy="1605400"/>
      </dsp:txXfrm>
    </dsp:sp>
    <dsp:sp modelId="{EC9E2852-315F-482E-B013-C273193E5696}">
      <dsp:nvSpPr>
        <dsp:cNvPr id="0" name=""/>
        <dsp:cNvSpPr/>
      </dsp:nvSpPr>
      <dsp:spPr>
        <a:xfrm>
          <a:off x="4120100" y="286"/>
          <a:ext cx="2675667" cy="160540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600" kern="1200"/>
            <a:t>Know your families</a:t>
          </a:r>
          <a:endParaRPr lang="en-US" sz="3600" kern="1200"/>
        </a:p>
      </dsp:txBody>
      <dsp:txXfrm>
        <a:off x="4120100" y="286"/>
        <a:ext cx="2675667" cy="1605400"/>
      </dsp:txXfrm>
    </dsp:sp>
    <dsp:sp modelId="{E4EB7C75-426B-42E5-AB47-BA6F193DAB61}">
      <dsp:nvSpPr>
        <dsp:cNvPr id="0" name=""/>
        <dsp:cNvSpPr/>
      </dsp:nvSpPr>
      <dsp:spPr>
        <a:xfrm>
          <a:off x="7063334" y="286"/>
          <a:ext cx="2675667" cy="160540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600" kern="1200"/>
            <a:t>Know your students</a:t>
          </a:r>
          <a:endParaRPr lang="en-US" sz="3600" kern="1200"/>
        </a:p>
      </dsp:txBody>
      <dsp:txXfrm>
        <a:off x="7063334" y="286"/>
        <a:ext cx="2675667" cy="1605400"/>
      </dsp:txXfrm>
    </dsp:sp>
    <dsp:sp modelId="{972B24BE-BC54-45A1-8284-1507B38F8972}">
      <dsp:nvSpPr>
        <dsp:cNvPr id="0" name=""/>
        <dsp:cNvSpPr/>
      </dsp:nvSpPr>
      <dsp:spPr>
        <a:xfrm>
          <a:off x="2648484" y="1873253"/>
          <a:ext cx="2675667" cy="160540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600" kern="1200"/>
            <a:t>Collective efficacy </a:t>
          </a:r>
          <a:endParaRPr lang="en-US" sz="3600" kern="1200"/>
        </a:p>
      </dsp:txBody>
      <dsp:txXfrm>
        <a:off x="2648484" y="1873253"/>
        <a:ext cx="2675667" cy="1605400"/>
      </dsp:txXfrm>
    </dsp:sp>
    <dsp:sp modelId="{9198FD4A-3D12-4950-B7A0-3AFA426A9995}">
      <dsp:nvSpPr>
        <dsp:cNvPr id="0" name=""/>
        <dsp:cNvSpPr/>
      </dsp:nvSpPr>
      <dsp:spPr>
        <a:xfrm>
          <a:off x="5591717" y="1873253"/>
          <a:ext cx="2675667" cy="16054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Remember it’s a journey</a:t>
          </a:r>
        </a:p>
      </dsp:txBody>
      <dsp:txXfrm>
        <a:off x="5591717" y="1873253"/>
        <a:ext cx="2675667" cy="1605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D541A-EB50-4B1A-94F2-662BD3C12E29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E62B7-9C53-4145-821B-42A1322D62A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823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E62B7-9C53-4145-821B-42A1322D62A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663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E62B7-9C53-4145-821B-42A1322D62A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830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E62B7-9C53-4145-821B-42A1322D62A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358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E62B7-9C53-4145-821B-42A1322D62A5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44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Curriculum is every moment of each child’s day</a:t>
            </a:r>
          </a:p>
          <a:p>
            <a:r>
              <a:rPr lang="en-US"/>
              <a:t>Children learn by making connections. Teaching in silos means you might end up teaching the same thing again and again</a:t>
            </a:r>
          </a:p>
          <a:p>
            <a:r>
              <a:rPr lang="en-US"/>
              <a:t>Look for skills to use in learning intentions – all adults know the focus of the lesson, focus of the activity, focus of the language and focus of the assessment</a:t>
            </a:r>
          </a:p>
          <a:p>
            <a:r>
              <a:rPr lang="en-US"/>
              <a:t>Has to be a whole school approach in every lesson</a:t>
            </a:r>
          </a:p>
          <a:p>
            <a:r>
              <a:rPr lang="en-US"/>
              <a:t>Based on the skills we want our children to walk out of the door with </a:t>
            </a:r>
          </a:p>
          <a:p>
            <a:r>
              <a:rPr lang="en-US"/>
              <a:t>For EALD chd, these prompts are very important and support taking responsibility for learning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E62B7-9C53-4145-821B-42A1322D62A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406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E62B7-9C53-4145-821B-42A1322D62A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155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E62B7-9C53-4145-821B-42A1322D62A5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839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4323D-FDB0-A0E8-B689-E415C52B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8C54A-E119-9143-E105-96414247A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B420E-069F-31EA-2B95-20305FA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07CC7-B286-5FA3-8D85-03D19871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187E1-E9D7-6D69-C59A-E088DE3E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622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2988-3CFF-FBFA-7448-3611D2D7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D94D4-7799-63C3-2BC9-F809031F4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DAD36-537D-1675-B860-801C30C0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58E0B-A949-C3DC-585B-5B2CEA9C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6C8DE-E70E-EB12-5F04-3E03CD00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977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FDA04C-2DD8-8D74-27A9-51FAA7D29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421F6-C840-3434-4AA4-02F6686F6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33C2B-D674-BB4B-D5EA-964B1E5C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250A7-9A33-3C28-4BFE-529CD08E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4C478-4881-5CF6-9E14-4D5CFD06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4156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255EF-FD10-4340-838E-8F197088383B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8DB-A06D-4691-B7C0-DFBB17C3EC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418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DC566-CB71-2EC1-8E84-EC24B02D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E276-D8C3-25C9-AFA0-51FAAE075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DA248-BB5E-1C54-F726-9CE36740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398E7-F6F0-AD57-07BE-7AD3C1FC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E0AEC-BC28-5046-E434-8B1EEFD70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659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AF35-1146-B2D2-A580-56F08D89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BA0B3-F905-3F30-A584-FC2C5BD6B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6E1DC-62D6-3B72-C735-98E817F9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073ED-59AE-F08A-C13F-BB21F629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62D7A-185A-A20A-8255-DB09B28A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840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51F3-F43C-443B-5364-0F66B35F7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7D20C-EA4F-2F60-E738-12E3FDBDA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1F7DB-EDBF-6270-3548-2FBC4A04A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B4489-895F-BE7C-FC4C-7E6141E6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55C3D-F755-4151-1198-154C49DC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31EEE-4C55-F20A-DBF5-C5EA99A6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386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76A2F-DCAC-EBBC-9DC0-F5DAF974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16D66-2400-91CF-4B13-21C04C6B7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538D2-5EA1-AF61-AB9D-8DDF93426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F841E-941A-05BB-AEA0-4E32BBBC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74495-8DA0-3540-4340-F8AC1CEE2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5A4460-51E8-4A93-4DBC-1B724617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E571C-BD10-7358-1760-8F7BEAAA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29417F-4C4D-28BA-0F54-AE4B00F3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238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A68A-271B-BF34-644E-2309603D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B4265-FC70-84C3-F3A0-604419CAF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529662-4A80-0BBD-3B7C-A9761BC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29009-EC8D-CD6A-CB71-B840A31D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70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22C0A-DDBF-FB07-A9A5-2E8509A5F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90048-0BA9-8815-14CC-92BCB37A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8944A-ADE0-5CC2-C23E-853A6CF6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037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F8310-B4A3-8824-C9CC-351E0DF6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D2469-8E99-8BDA-FDB8-39AB6A008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C579A-6DD6-8D1E-AE2E-9FA4E1AA8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66C5F-1DC6-B34C-81F9-DA9C66A8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A86CC-B728-BFCA-2CEA-C2562271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F0668-279D-AA4E-DEE9-B620F321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544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4671D-D218-3341-59D0-8683930D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81254C-143C-6857-0C81-A23C415BF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05474-6AA3-5B8E-3478-F4C5EA903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5A0BD-FD6E-BB77-3E85-BA6A388A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3B55A-DCCF-A333-79B2-A753D2D4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7A72-2118-9E88-72A8-3496E1F6C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257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9E378-A928-A172-9AEC-F09A535F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1A12-8D88-320E-FACC-C6D6476CE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62B57-833B-FA4B-B8DB-EA934A468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15501-4C93-415F-B03A-8BCF2EBBDD8D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30469-BC91-7EE4-E66A-57B5BF806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C67F7-DF9A-66CC-91AC-8BDF7BB73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C499F-6B89-4816-88E7-8B07E8B71F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613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255EF-FD10-4340-838E-8F197088383B}" type="datetimeFigureOut">
              <a:rPr lang="en-AU" smtClean="0"/>
              <a:t>1/08/2022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E58DB-A06D-4691-B7C0-DFBB17C3EC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011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F3490-6CE1-4299-967D-C1C0A4DC2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7656" y="4680847"/>
            <a:ext cx="4667292" cy="1141851"/>
          </a:xfrm>
          <a:noFill/>
        </p:spPr>
        <p:txBody>
          <a:bodyPr>
            <a:normAutofit/>
          </a:bodyPr>
          <a:lstStyle/>
          <a:p>
            <a:r>
              <a:rPr lang="en-US" sz="2500" b="1">
                <a:solidFill>
                  <a:srgbClr val="00B0F0"/>
                </a:solidFill>
              </a:rPr>
              <a:t>Jennifer Thomas &amp; Clare Midgley</a:t>
            </a:r>
            <a:endParaRPr lang="en-AU" sz="2500" b="1">
              <a:solidFill>
                <a:srgbClr val="00B0F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9CBC8-ABC0-9202-54F9-000B80FA6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Providing Gospel-Inspired Learning Experiences for EAL/D students</a:t>
            </a:r>
            <a:endParaRPr lang="en-AU" sz="4000" b="1">
              <a:solidFill>
                <a:srgbClr val="002060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8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F70B77-A7A4-59A0-434B-10DFC2C2E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625" y="306312"/>
            <a:ext cx="10048875" cy="63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6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E024-8714-433C-B1DC-D8F595A3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0"/>
            <a:ext cx="5030562" cy="1719072"/>
          </a:xfrm>
        </p:spPr>
        <p:txBody>
          <a:bodyPr anchor="b">
            <a:normAutofit/>
          </a:bodyPr>
          <a:lstStyle/>
          <a:p>
            <a:r>
              <a:rPr lang="en-US" b="1">
                <a:solidFill>
                  <a:srgbClr val="006666"/>
                </a:solidFill>
              </a:rPr>
              <a:t>Transference of skills</a:t>
            </a:r>
            <a:endParaRPr lang="en-AU" b="1">
              <a:solidFill>
                <a:srgbClr val="0066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19471-FB52-4BFE-821B-DBE41857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904102" cy="3410712"/>
          </a:xfrm>
        </p:spPr>
        <p:txBody>
          <a:bodyPr anchor="t">
            <a:normAutofit/>
          </a:bodyPr>
          <a:lstStyle/>
          <a:p>
            <a:r>
              <a:rPr lang="en-US" sz="2400"/>
              <a:t>What do we mean by curriculum?</a:t>
            </a:r>
          </a:p>
          <a:p>
            <a:r>
              <a:rPr lang="en-US" sz="2400"/>
              <a:t>Curriculum then programs...</a:t>
            </a:r>
          </a:p>
          <a:p>
            <a:r>
              <a:rPr lang="en-US" sz="2400"/>
              <a:t>Visible learning</a:t>
            </a:r>
            <a:endParaRPr lang="en-AU" sz="2400"/>
          </a:p>
        </p:txBody>
      </p:sp>
      <p:pic>
        <p:nvPicPr>
          <p:cNvPr id="5" name="Picture 4" descr="A white board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3FF77FBC-61E7-48E4-9F59-7E368D4F0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7236" y="1337310"/>
            <a:ext cx="5577840" cy="41833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828D91-E501-63A1-738F-364C68BDBAC2}"/>
              </a:ext>
            </a:extLst>
          </p:cNvPr>
          <p:cNvGrpSpPr/>
          <p:nvPr/>
        </p:nvGrpSpPr>
        <p:grpSpPr>
          <a:xfrm>
            <a:off x="5661498" y="640080"/>
            <a:ext cx="2087048" cy="1210651"/>
            <a:chOff x="630936" y="4490251"/>
            <a:chExt cx="2973627" cy="1837149"/>
          </a:xfrm>
        </p:grpSpPr>
        <p:pic>
          <p:nvPicPr>
            <p:cNvPr id="8" name="Picture 2" descr="Image result for mr clever">
              <a:extLst>
                <a:ext uri="{FF2B5EF4-FFF2-40B4-BE49-F238E27FC236}">
                  <a16:creationId xmlns:a16="http://schemas.microsoft.com/office/drawing/2014/main" id="{604A882E-AD86-BBAB-A4E1-570CF5182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36" y="4490251"/>
              <a:ext cx="1436389" cy="169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miss helpful">
              <a:extLst>
                <a:ext uri="{FF2B5EF4-FFF2-40B4-BE49-F238E27FC236}">
                  <a16:creationId xmlns:a16="http://schemas.microsoft.com/office/drawing/2014/main" id="{56A60A84-7794-9C82-550E-85F83C654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174" y="4490251"/>
              <a:ext cx="1436389" cy="1837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4123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EC995-33E7-4C49-84C3-323A8A1A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Learning Intentions</a:t>
            </a:r>
            <a:endParaRPr lang="en-A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E900A-1FB1-4793-80FE-5C12973B4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Define the intended purpose &amp; outcome</a:t>
            </a:r>
            <a:endParaRPr lang="en-US" u="sng" dirty="0"/>
          </a:p>
          <a:p>
            <a:r>
              <a:rPr lang="en-US" dirty="0"/>
              <a:t>Breaks learning into small systematic steps – reduces cognitive load for EAL/D</a:t>
            </a:r>
          </a:p>
          <a:p>
            <a:r>
              <a:rPr lang="en-US" dirty="0"/>
              <a:t>Visible – for referral to self, peer and teacher assess </a:t>
            </a:r>
          </a:p>
          <a:p>
            <a:r>
              <a:rPr lang="en-US" dirty="0"/>
              <a:t>Specifically describes skill, knowledge, understanding as a result of the learning</a:t>
            </a:r>
          </a:p>
          <a:p>
            <a:pPr marL="0" indent="0">
              <a:buNone/>
            </a:pPr>
            <a:r>
              <a:rPr lang="en-US" b="1" i="1" dirty="0"/>
              <a:t>What is the learning students will take forward with them?</a:t>
            </a:r>
            <a:br>
              <a:rPr lang="en-US" b="1" i="1" dirty="0"/>
            </a:br>
            <a:endParaRPr lang="en-US" b="1" i="1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158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EC995-33E7-4C49-84C3-323A8A1A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Success Criteria</a:t>
            </a:r>
            <a:endParaRPr lang="en-AU">
              <a:solidFill>
                <a:srgbClr val="FFFFFF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DD6A65-04E3-D0A3-A980-91215C66CC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206920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9653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27C27-278A-427B-8309-E0159EFB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Oral language</a:t>
            </a:r>
            <a:endParaRPr lang="en-A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A16CC-00BE-4295-A959-FFEE7F3E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500"/>
              <a:t>Natural/innate to humans</a:t>
            </a:r>
          </a:p>
          <a:p>
            <a:r>
              <a:rPr lang="en-US" sz="2500"/>
              <a:t>Every conversation counts!</a:t>
            </a:r>
          </a:p>
          <a:p>
            <a:r>
              <a:rPr lang="en-US" sz="2500"/>
              <a:t>Enunciation &amp; articulation</a:t>
            </a:r>
          </a:p>
          <a:p>
            <a:r>
              <a:rPr lang="en-US" sz="2500"/>
              <a:t>What kinds of areas might children need support with?</a:t>
            </a:r>
          </a:p>
          <a:p>
            <a:pPr marL="0" indent="0">
              <a:buNone/>
            </a:pPr>
            <a:r>
              <a:rPr lang="en-US" sz="2500"/>
              <a:t>Past tense, sentence construction, comprehension</a:t>
            </a:r>
          </a:p>
          <a:p>
            <a:r>
              <a:rPr lang="en-US" sz="2500"/>
              <a:t>Supporting all children:</a:t>
            </a:r>
          </a:p>
          <a:p>
            <a:pPr marL="0" indent="0" algn="ctr">
              <a:buNone/>
            </a:pPr>
            <a:r>
              <a:rPr lang="en-US" sz="3500" b="1">
                <a:solidFill>
                  <a:srgbClr val="FF0066"/>
                </a:solidFill>
              </a:rPr>
              <a:t>Model – Recast - Extend</a:t>
            </a:r>
            <a:endParaRPr lang="en-AU" sz="3500" b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3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EF0B-3883-4063-858D-8A5E2A7A3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AU" sz="8000">
              <a:solidFill>
                <a:srgbClr val="C39790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9EE5DE-1674-4269-A8C3-CC2685D5D9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8813"/>
          <a:ext cx="105156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7640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Gruffalo - “A mouse took a stroll through the deep dark wood. A fox saw the  mouse and the mouse looked good.” Happy #WorldPoetryDay what&amp;#39;s your  favourite Gruffalo verse? | Facebook">
            <a:extLst>
              <a:ext uri="{FF2B5EF4-FFF2-40B4-BE49-F238E27FC236}">
                <a16:creationId xmlns:a16="http://schemas.microsoft.com/office/drawing/2014/main" id="{46C587A1-57D3-4BF1-B52A-A2AA260A1C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207" y="984487"/>
            <a:ext cx="7214616" cy="48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A532-CA38-477E-A0B8-AF0C331B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533" y="2692984"/>
            <a:ext cx="4855778" cy="35692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900" dirty="0"/>
              <a:t>A mouse took a stroll through the deep dark woods. </a:t>
            </a:r>
            <a:br>
              <a:rPr lang="en-US" sz="4900" dirty="0"/>
            </a:br>
            <a:r>
              <a:rPr lang="en-US" sz="3900" dirty="0">
                <a:solidFill>
                  <a:srgbClr val="FF0000"/>
                </a:solidFill>
              </a:rPr>
              <a:t>How would you explicitly unpack this language?</a:t>
            </a:r>
            <a:br>
              <a:rPr lang="en-US" sz="39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How is a stroll different from a walk?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What does deep mean in this context?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Why might the woods be dark in daytime?</a:t>
            </a:r>
            <a:br>
              <a:rPr lang="en-US" sz="2800" dirty="0">
                <a:solidFill>
                  <a:srgbClr val="FF0000"/>
                </a:solidFill>
              </a:rPr>
            </a:b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39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772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3050F-E0CC-4414-A6A1-2A042E206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801858"/>
            <a:ext cx="10739213" cy="541606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 </a:t>
            </a:r>
          </a:p>
          <a:p>
            <a:pPr marL="0" indent="0">
              <a:buNone/>
            </a:pPr>
            <a:endParaRPr lang="en-AU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7E608-CD77-4601-B510-4C79C7A8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3" y="0"/>
            <a:ext cx="7751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4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598DB7-D7E7-465E-B203-78075C5F5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395" y="182881"/>
            <a:ext cx="7647778" cy="6527408"/>
          </a:xfrm>
        </p:spPr>
      </p:pic>
    </p:spTree>
    <p:extLst>
      <p:ext uri="{BB962C8B-B14F-4D97-AF65-F5344CB8AC3E}">
        <p14:creationId xmlns:p14="http://schemas.microsoft.com/office/powerpoint/2010/main" val="3614629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B913-7CCD-4EAC-9406-DC90B961E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4500" b="1"/>
              <a:t>Things to consider</a:t>
            </a:r>
            <a:endParaRPr lang="en-AU" sz="4500" b="1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DF73DF-FE0D-452C-A92A-FA3F560AC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6117108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037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9F65050A-6517-10AE-262D-4FD480F67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7" y="2701547"/>
            <a:ext cx="3426758" cy="5135581"/>
          </a:xfrm>
          <a:prstGeom prst="rect">
            <a:avLst/>
          </a:prstGeom>
        </p:spPr>
      </p:pic>
      <p:pic>
        <p:nvPicPr>
          <p:cNvPr id="1030" name="Picture 6" descr="Beechboro Christian School - Home | Facebook">
            <a:extLst>
              <a:ext uri="{FF2B5EF4-FFF2-40B4-BE49-F238E27FC236}">
                <a16:creationId xmlns:a16="http://schemas.microsoft.com/office/drawing/2014/main" id="{F14691CB-33D3-869C-A09A-1D72E74DA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06" y="6809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echboro Christian School continues to grow! – SCEA">
            <a:extLst>
              <a:ext uri="{FF2B5EF4-FFF2-40B4-BE49-F238E27FC236}">
                <a16:creationId xmlns:a16="http://schemas.microsoft.com/office/drawing/2014/main" id="{C652C667-B9D9-AA74-B7AA-58BB31B7A4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741" y="1451508"/>
            <a:ext cx="4139115" cy="276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F40352-3B50-15D3-E9FE-ACF39D150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6666"/>
                </a:solidFill>
              </a:rPr>
              <a:t>Our BCS Journey</a:t>
            </a:r>
            <a:endParaRPr lang="en-AU" b="1">
              <a:solidFill>
                <a:srgbClr val="006666"/>
              </a:solidFill>
            </a:endParaRPr>
          </a:p>
        </p:txBody>
      </p:sp>
      <p:pic>
        <p:nvPicPr>
          <p:cNvPr id="1026" name="Picture 2" descr="Home - Beechboro Christian School">
            <a:extLst>
              <a:ext uri="{FF2B5EF4-FFF2-40B4-BE49-F238E27FC236}">
                <a16:creationId xmlns:a16="http://schemas.microsoft.com/office/drawing/2014/main" id="{EE6DD3F5-470E-5FCF-C448-F17C18B2A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01" y="3891066"/>
            <a:ext cx="7397269" cy="27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- Beechboro Christian School">
            <a:extLst>
              <a:ext uri="{FF2B5EF4-FFF2-40B4-BE49-F238E27FC236}">
                <a16:creationId xmlns:a16="http://schemas.microsoft.com/office/drawing/2014/main" id="{8978689D-D0D4-EC0D-9955-12E2A945E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00971"/>
            <a:ext cx="6321928" cy="23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40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F40352-3B50-15D3-E9FE-ACF39D15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Culture Club!</a:t>
            </a:r>
            <a:endParaRPr lang="en-AU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A3121-867A-BCFE-5812-CF2A79B56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lang="en-US" sz="2500"/>
              <a:t>Embrace diversity</a:t>
            </a:r>
          </a:p>
          <a:p>
            <a:r>
              <a:rPr lang="en-US" sz="2500"/>
              <a:t>Value cultural richness </a:t>
            </a:r>
          </a:p>
          <a:p>
            <a:r>
              <a:rPr lang="en-US" sz="2500"/>
              <a:t>Faith and culture are not the same – comments from parents </a:t>
            </a:r>
          </a:p>
          <a:p>
            <a:r>
              <a:rPr lang="en-US" sz="2500"/>
              <a:t>Adapt</a:t>
            </a:r>
          </a:p>
          <a:p>
            <a:r>
              <a:rPr lang="en-US" sz="2500" b="1">
                <a:solidFill>
                  <a:srgbClr val="006666"/>
                </a:solidFill>
              </a:rPr>
              <a:t>Culture is everyone’s responsibility </a:t>
            </a:r>
          </a:p>
          <a:p>
            <a:endParaRPr lang="en-AU" sz="2500"/>
          </a:p>
        </p:txBody>
      </p:sp>
      <p:pic>
        <p:nvPicPr>
          <p:cNvPr id="6" name="Picture 5" descr="Cathedral ceiling in yellow sunlight design">
            <a:extLst>
              <a:ext uri="{FF2B5EF4-FFF2-40B4-BE49-F238E27FC236}">
                <a16:creationId xmlns:a16="http://schemas.microsoft.com/office/drawing/2014/main" id="{13078CAA-F620-ABEB-9506-4237E8DAA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1" r="127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3737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BE21A-D3AF-4618-EAE8-DA6D80B7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Knowing Our Families</a:t>
            </a:r>
            <a:endParaRPr lang="en-US" sz="6000">
              <a:solidFill>
                <a:schemeClr val="bg1"/>
              </a:solidFill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C28CA4-32EB-309C-333F-2325D7C395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24315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751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3CBFC-DD57-42E5-AD8A-E33747B5E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6666"/>
                </a:solidFill>
              </a:rPr>
              <a:t>Our Attitude</a:t>
            </a:r>
            <a:endParaRPr lang="en-AU" sz="4000" b="1">
              <a:solidFill>
                <a:srgbClr val="0066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E9A46-DBF0-43C5-BD61-0DCC5AA97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en-US" sz="2000"/>
              <a:t>All learning requires growth mindset</a:t>
            </a:r>
          </a:p>
          <a:p>
            <a:r>
              <a:rPr lang="en-US" sz="2000"/>
              <a:t>Do you come to things from a place of optimism? i.e. all children regardless of background can learn</a:t>
            </a:r>
          </a:p>
          <a:p>
            <a:r>
              <a:rPr lang="en-US" sz="2000"/>
              <a:t>Analysing your class</a:t>
            </a:r>
          </a:p>
          <a:p>
            <a:r>
              <a:rPr lang="en-US" sz="2000"/>
              <a:t>EAL/D learners are one group</a:t>
            </a:r>
          </a:p>
          <a:p>
            <a:r>
              <a:rPr lang="en-US" sz="2000"/>
              <a:t>All children are capable learners </a:t>
            </a:r>
            <a:endParaRPr lang="en-AU" sz="2000"/>
          </a:p>
          <a:p>
            <a:endParaRPr lang="en-AU" sz="20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rain">
            <a:extLst>
              <a:ext uri="{FF2B5EF4-FFF2-40B4-BE49-F238E27FC236}">
                <a16:creationId xmlns:a16="http://schemas.microsoft.com/office/drawing/2014/main" id="{D6424F3D-712C-4358-BF48-DA4277102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1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A92D61-B5E5-949A-8E85-DFC1CB96C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7138" y="371475"/>
            <a:ext cx="9318960" cy="6357938"/>
          </a:xfrm>
        </p:spPr>
      </p:pic>
    </p:spTree>
    <p:extLst>
      <p:ext uri="{BB962C8B-B14F-4D97-AF65-F5344CB8AC3E}">
        <p14:creationId xmlns:p14="http://schemas.microsoft.com/office/powerpoint/2010/main" val="402745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FE248-3569-A738-21F8-4331F664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Who are EAL/D students?</a:t>
            </a:r>
            <a:endParaRPr lang="en-AU" sz="540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D02725F6-4F96-5051-DA7D-D0BAFC9946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740391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780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1362D-FA69-48C8-9255-0BCAC61C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Progress Maps</a:t>
            </a:r>
            <a:endParaRPr lang="en-A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4358-4896-47AE-9797-0B105B4BA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700"/>
              <a:t>The purpose of the EAL/D Progress Map is to: </a:t>
            </a:r>
          </a:p>
          <a:p>
            <a:pPr marL="0" indent="0">
              <a:buNone/>
            </a:pPr>
            <a:r>
              <a:rPr lang="en-AU" sz="1700"/>
              <a:t>• respond to and represent all EAL/D students in Western Australia positively and equitably </a:t>
            </a:r>
          </a:p>
          <a:p>
            <a:pPr marL="0" indent="0">
              <a:buNone/>
            </a:pPr>
            <a:r>
              <a:rPr lang="en-AU" sz="1700"/>
              <a:t>• identify EAL/D students who require EAL/D language support from Kindergarten to Year 12 </a:t>
            </a:r>
          </a:p>
          <a:p>
            <a:pPr marL="0" indent="0">
              <a:buNone/>
            </a:pPr>
            <a:r>
              <a:rPr lang="en-AU" sz="1700"/>
              <a:t>• describe student progress across listening, speaking, reading and viewing and writing modes in four phases of schooling – early childhood, middle childhood, early adolescence and late adolescence </a:t>
            </a:r>
          </a:p>
          <a:p>
            <a:pPr marL="0" indent="0">
              <a:buNone/>
            </a:pPr>
            <a:r>
              <a:rPr lang="en-AU" sz="1700"/>
              <a:t>• acknowledge the existing language skills and abilities of EAL/D students</a:t>
            </a:r>
          </a:p>
          <a:p>
            <a:pPr marL="0" indent="0">
              <a:buNone/>
            </a:pPr>
            <a:r>
              <a:rPr lang="en-AU" sz="1700"/>
              <a:t> • assist teachers to plan meaningful teaching and learning programs</a:t>
            </a:r>
          </a:p>
          <a:p>
            <a:pPr marL="0" indent="0">
              <a:buNone/>
            </a:pPr>
            <a:r>
              <a:rPr lang="en-AU" sz="1700"/>
              <a:t> • provide explicit information for teachers to make accurate judgements about EAL/D student progress and achievement in learning SAE </a:t>
            </a:r>
          </a:p>
          <a:p>
            <a:pPr marL="0" indent="0">
              <a:buNone/>
            </a:pPr>
            <a:r>
              <a:rPr lang="en-AU" sz="1700"/>
              <a:t>• provide an effective and valid means of reporting EAL/D student proficiency in SAE.</a:t>
            </a:r>
          </a:p>
        </p:txBody>
      </p:sp>
    </p:spTree>
    <p:extLst>
      <p:ext uri="{BB962C8B-B14F-4D97-AF65-F5344CB8AC3E}">
        <p14:creationId xmlns:p14="http://schemas.microsoft.com/office/powerpoint/2010/main" val="158873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48AEB-9961-4E28-B1D9-9E36E475F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Classroom tips</a:t>
            </a:r>
            <a:endParaRPr lang="en-AU" sz="540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27120782-48A7-EDC4-6ACB-6756A8D7D9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03832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5122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1274DD2A7595408D969BA00CCE22C4" ma:contentTypeVersion="16" ma:contentTypeDescription="Create a new document." ma:contentTypeScope="" ma:versionID="71d36a41bf16f9a3ba0cc3f5d0ccb5ee">
  <xsd:schema xmlns:xsd="http://www.w3.org/2001/XMLSchema" xmlns:xs="http://www.w3.org/2001/XMLSchema" xmlns:p="http://schemas.microsoft.com/office/2006/metadata/properties" xmlns:ns2="ed7eb8b6-e278-41b9-94e6-aedaf73c5186" xmlns:ns3="2649169c-0183-4041-a4ba-cf51a78c116a" targetNamespace="http://schemas.microsoft.com/office/2006/metadata/properties" ma:root="true" ma:fieldsID="98067fcb19d6d375f7d4cf7d2fe3c264" ns2:_="" ns3:_="">
    <xsd:import namespace="ed7eb8b6-e278-41b9-94e6-aedaf73c5186"/>
    <xsd:import namespace="2649169c-0183-4041-a4ba-cf51a78c11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eb8b6-e278-41b9-94e6-aedaf73c51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4a4686f-5935-467d-99f8-69341dd22b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9169c-0183-4041-a4ba-cf51a78c116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bdfc96-36f8-4e1f-934c-bb2f9fa29979}" ma:internalName="TaxCatchAll" ma:showField="CatchAllData" ma:web="2649169c-0183-4041-a4ba-cf51a78c11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49169c-0183-4041-a4ba-cf51a78c116a" xsi:nil="true"/>
    <lcf76f155ced4ddcb4097134ff3c332f xmlns="ed7eb8b6-e278-41b9-94e6-aedaf73c518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7CEF8F-E6D5-4807-9D09-94BA8A656A67}">
  <ds:schemaRefs>
    <ds:schemaRef ds:uri="2649169c-0183-4041-a4ba-cf51a78c116a"/>
    <ds:schemaRef ds:uri="ed7eb8b6-e278-41b9-94e6-aedaf73c5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EB2609-8A23-4BFD-A097-1D894FAEA80B}">
  <ds:schemaRefs>
    <ds:schemaRef ds:uri="ed7eb8b6-e278-41b9-94e6-aedaf73c5186"/>
    <ds:schemaRef ds:uri="http://schemas.openxmlformats.org/package/2006/metadata/core-properties"/>
    <ds:schemaRef ds:uri="http://purl.org/dc/dcmitype/"/>
    <ds:schemaRef ds:uri="http://purl.org/dc/terms/"/>
    <ds:schemaRef ds:uri="2649169c-0183-4041-a4ba-cf51a78c116a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81F5763-EAE6-49A0-9B46-3FCE5D8B69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850</Words>
  <Application>Microsoft Office PowerPoint</Application>
  <PresentationFormat>Widescreen</PresentationFormat>
  <Paragraphs>94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Office Theme</vt:lpstr>
      <vt:lpstr>Providing Gospel-Inspired Learning Experiences for EAL/D students</vt:lpstr>
      <vt:lpstr>Our BCS Journey</vt:lpstr>
      <vt:lpstr>Culture Club!</vt:lpstr>
      <vt:lpstr>Knowing Our Families</vt:lpstr>
      <vt:lpstr>Our Attitude</vt:lpstr>
      <vt:lpstr>PowerPoint Presentation</vt:lpstr>
      <vt:lpstr>Who are EAL/D students?</vt:lpstr>
      <vt:lpstr>Progress Maps</vt:lpstr>
      <vt:lpstr>Classroom tips</vt:lpstr>
      <vt:lpstr>PowerPoint Presentation</vt:lpstr>
      <vt:lpstr>Transference of skills</vt:lpstr>
      <vt:lpstr>Learning Intentions</vt:lpstr>
      <vt:lpstr>Success Criteria</vt:lpstr>
      <vt:lpstr>Oral language</vt:lpstr>
      <vt:lpstr>PowerPoint Presentation</vt:lpstr>
      <vt:lpstr>A mouse took a stroll through the deep dark woods.  How would you explicitly unpack this language? How is a stroll different from a walk? What does deep mean in this context? Why might the woods be dark in daytime?   </vt:lpstr>
      <vt:lpstr>PowerPoint Presentation</vt:lpstr>
      <vt:lpstr>PowerPoint Presentation</vt:lpstr>
      <vt:lpstr>Things to consider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 Midgley</dc:creator>
  <cp:lastModifiedBy>Clare Midgley</cp:lastModifiedBy>
  <cp:revision>13</cp:revision>
  <dcterms:created xsi:type="dcterms:W3CDTF">2022-06-30T05:50:08Z</dcterms:created>
  <dcterms:modified xsi:type="dcterms:W3CDTF">2022-08-01T04:26:39Z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0x010100901274DD2A7595408D969BA00CCE22C4</vt:lpwstr>
  </property>
  <property fmtid="{D5CDD505-2E9C-101B-9397-08002B2CF9AE}" pid="3" name="MediaServiceImageTags">
    <vt:lpwstr/>
  </property>
</Properties>
</file>